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handoutMasterIdLst>
    <p:handoutMasterId r:id="rId11"/>
  </p:handoutMasterIdLst>
  <p:sldIdLst>
    <p:sldId id="261" r:id="rId2"/>
    <p:sldId id="289" r:id="rId3"/>
    <p:sldId id="257" r:id="rId4"/>
    <p:sldId id="288" r:id="rId5"/>
    <p:sldId id="304" r:id="rId6"/>
    <p:sldId id="292" r:id="rId7"/>
    <p:sldId id="305" r:id="rId8"/>
    <p:sldId id="307" r:id="rId9"/>
  </p:sldIdLst>
  <p:sldSz cx="12192000" cy="6858000"/>
  <p:notesSz cx="6858000" cy="9144000"/>
  <p:defaultTextStyle>
    <a:defPPr rtl="0">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4" autoAdjust="0"/>
    <p:restoredTop sz="94706" autoAdjust="0"/>
  </p:normalViewPr>
  <p:slideViewPr>
    <p:cSldViewPr snapToGrid="0">
      <p:cViewPr varScale="1">
        <p:scale>
          <a:sx n="86" d="100"/>
          <a:sy n="86" d="100"/>
        </p:scale>
        <p:origin x="557" y="67"/>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072"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leanthis Avramidis" userId="9b3f4d96c3ad2ceb" providerId="LiveId" clId="{B208322D-293B-4EBA-9570-E5E4320FC9AA}"/>
    <pc:docChg chg="undo custSel addSld delSld modSld">
      <pc:chgData name="Kleanthis Avramidis" userId="9b3f4d96c3ad2ceb" providerId="LiveId" clId="{B208322D-293B-4EBA-9570-E5E4320FC9AA}" dt="2020-06-03T14:49:23.697" v="5318" actId="478"/>
      <pc:docMkLst>
        <pc:docMk/>
      </pc:docMkLst>
      <pc:sldChg chg="modSp mod">
        <pc:chgData name="Kleanthis Avramidis" userId="9b3f4d96c3ad2ceb" providerId="LiveId" clId="{B208322D-293B-4EBA-9570-E5E4320FC9AA}" dt="2020-06-03T14:27:28.670" v="4907" actId="20577"/>
        <pc:sldMkLst>
          <pc:docMk/>
          <pc:sldMk cId="3984617762" sldId="257"/>
        </pc:sldMkLst>
        <pc:spChg chg="mod">
          <ac:chgData name="Kleanthis Avramidis" userId="9b3f4d96c3ad2ceb" providerId="LiveId" clId="{B208322D-293B-4EBA-9570-E5E4320FC9AA}" dt="2020-06-03T14:27:28.670" v="4907" actId="20577"/>
          <ac:spMkLst>
            <pc:docMk/>
            <pc:sldMk cId="3984617762" sldId="257"/>
            <ac:spMk id="3" creationId="{00000000-0000-0000-0000-000000000000}"/>
          </ac:spMkLst>
        </pc:spChg>
      </pc:sldChg>
      <pc:sldChg chg="modSp mod">
        <pc:chgData name="Kleanthis Avramidis" userId="9b3f4d96c3ad2ceb" providerId="LiveId" clId="{B208322D-293B-4EBA-9570-E5E4320FC9AA}" dt="2020-06-03T14:29:34.558" v="4944" actId="207"/>
        <pc:sldMkLst>
          <pc:docMk/>
          <pc:sldMk cId="3086838786" sldId="279"/>
        </pc:sldMkLst>
        <pc:spChg chg="mod">
          <ac:chgData name="Kleanthis Avramidis" userId="9b3f4d96c3ad2ceb" providerId="LiveId" clId="{B208322D-293B-4EBA-9570-E5E4320FC9AA}" dt="2020-06-03T14:29:34.558" v="4944" actId="207"/>
          <ac:spMkLst>
            <pc:docMk/>
            <pc:sldMk cId="3086838786" sldId="279"/>
            <ac:spMk id="3" creationId="{3B313907-5797-4E45-A759-3309B489145F}"/>
          </ac:spMkLst>
        </pc:spChg>
      </pc:sldChg>
      <pc:sldChg chg="modSp">
        <pc:chgData name="Kleanthis Avramidis" userId="9b3f4d96c3ad2ceb" providerId="LiveId" clId="{B208322D-293B-4EBA-9570-E5E4320FC9AA}" dt="2020-06-03T14:29:48.111" v="4947" actId="207"/>
        <pc:sldMkLst>
          <pc:docMk/>
          <pc:sldMk cId="3191454335" sldId="280"/>
        </pc:sldMkLst>
        <pc:spChg chg="mod">
          <ac:chgData name="Kleanthis Avramidis" userId="9b3f4d96c3ad2ceb" providerId="LiveId" clId="{B208322D-293B-4EBA-9570-E5E4320FC9AA}" dt="2020-06-03T14:29:48.111" v="4947" actId="207"/>
          <ac:spMkLst>
            <pc:docMk/>
            <pc:sldMk cId="3191454335" sldId="280"/>
            <ac:spMk id="3" creationId="{3B313907-5797-4E45-A759-3309B489145F}"/>
          </ac:spMkLst>
        </pc:spChg>
      </pc:sldChg>
      <pc:sldChg chg="delSp mod">
        <pc:chgData name="Kleanthis Avramidis" userId="9b3f4d96c3ad2ceb" providerId="LiveId" clId="{B208322D-293B-4EBA-9570-E5E4320FC9AA}" dt="2020-06-03T14:28:12.185" v="4908" actId="478"/>
        <pc:sldMkLst>
          <pc:docMk/>
          <pc:sldMk cId="630391660" sldId="281"/>
        </pc:sldMkLst>
        <pc:spChg chg="del">
          <ac:chgData name="Kleanthis Avramidis" userId="9b3f4d96c3ad2ceb" providerId="LiveId" clId="{B208322D-293B-4EBA-9570-E5E4320FC9AA}" dt="2020-06-03T14:28:12.185" v="4908" actId="478"/>
          <ac:spMkLst>
            <pc:docMk/>
            <pc:sldMk cId="630391660" sldId="281"/>
            <ac:spMk id="5" creationId="{4984B7F9-A4DC-4C28-8C72-2358731FB8A5}"/>
          </ac:spMkLst>
        </pc:spChg>
      </pc:sldChg>
      <pc:sldChg chg="modSp">
        <pc:chgData name="Kleanthis Avramidis" userId="9b3f4d96c3ad2ceb" providerId="LiveId" clId="{B208322D-293B-4EBA-9570-E5E4320FC9AA}" dt="2020-06-03T14:30:57.027" v="4951" actId="207"/>
        <pc:sldMkLst>
          <pc:docMk/>
          <pc:sldMk cId="1742254008" sldId="284"/>
        </pc:sldMkLst>
        <pc:spChg chg="mod">
          <ac:chgData name="Kleanthis Avramidis" userId="9b3f4d96c3ad2ceb" providerId="LiveId" clId="{B208322D-293B-4EBA-9570-E5E4320FC9AA}" dt="2020-06-03T14:30:57.027" v="4951" actId="207"/>
          <ac:spMkLst>
            <pc:docMk/>
            <pc:sldMk cId="1742254008" sldId="284"/>
            <ac:spMk id="3" creationId="{3B313907-5797-4E45-A759-3309B489145F}"/>
          </ac:spMkLst>
        </pc:spChg>
      </pc:sldChg>
      <pc:sldChg chg="modSp mod">
        <pc:chgData name="Kleanthis Avramidis" userId="9b3f4d96c3ad2ceb" providerId="LiveId" clId="{B208322D-293B-4EBA-9570-E5E4320FC9AA}" dt="2020-06-03T14:30:19.985" v="4950" actId="20577"/>
        <pc:sldMkLst>
          <pc:docMk/>
          <pc:sldMk cId="577615200" sldId="285"/>
        </pc:sldMkLst>
        <pc:spChg chg="mod">
          <ac:chgData name="Kleanthis Avramidis" userId="9b3f4d96c3ad2ceb" providerId="LiveId" clId="{B208322D-293B-4EBA-9570-E5E4320FC9AA}" dt="2020-06-03T14:30:19.985" v="4950" actId="20577"/>
          <ac:spMkLst>
            <pc:docMk/>
            <pc:sldMk cId="577615200" sldId="285"/>
            <ac:spMk id="3" creationId="{3B313907-5797-4E45-A759-3309B489145F}"/>
          </ac:spMkLst>
        </pc:spChg>
      </pc:sldChg>
      <pc:sldChg chg="modSp">
        <pc:chgData name="Kleanthis Avramidis" userId="9b3f4d96c3ad2ceb" providerId="LiveId" clId="{B208322D-293B-4EBA-9570-E5E4320FC9AA}" dt="2020-06-03T14:31:56.058" v="4979" actId="207"/>
        <pc:sldMkLst>
          <pc:docMk/>
          <pc:sldMk cId="4281205726" sldId="286"/>
        </pc:sldMkLst>
        <pc:spChg chg="mod">
          <ac:chgData name="Kleanthis Avramidis" userId="9b3f4d96c3ad2ceb" providerId="LiveId" clId="{B208322D-293B-4EBA-9570-E5E4320FC9AA}" dt="2020-06-03T14:31:56.058" v="4979" actId="207"/>
          <ac:spMkLst>
            <pc:docMk/>
            <pc:sldMk cId="4281205726" sldId="286"/>
            <ac:spMk id="3" creationId="{3B313907-5797-4E45-A759-3309B489145F}"/>
          </ac:spMkLst>
        </pc:spChg>
      </pc:sldChg>
      <pc:sldChg chg="modSp mod">
        <pc:chgData name="Kleanthis Avramidis" userId="9b3f4d96c3ad2ceb" providerId="LiveId" clId="{B208322D-293B-4EBA-9570-E5E4320FC9AA}" dt="2020-06-03T14:31:25.760" v="4978" actId="207"/>
        <pc:sldMkLst>
          <pc:docMk/>
          <pc:sldMk cId="772906092" sldId="287"/>
        </pc:sldMkLst>
        <pc:spChg chg="mod">
          <ac:chgData name="Kleanthis Avramidis" userId="9b3f4d96c3ad2ceb" providerId="LiveId" clId="{B208322D-293B-4EBA-9570-E5E4320FC9AA}" dt="2020-06-03T14:31:25.760" v="4978" actId="207"/>
          <ac:spMkLst>
            <pc:docMk/>
            <pc:sldMk cId="772906092" sldId="287"/>
            <ac:spMk id="3" creationId="{3B313907-5797-4E45-A759-3309B489145F}"/>
          </ac:spMkLst>
        </pc:spChg>
      </pc:sldChg>
      <pc:sldChg chg="delSp mod">
        <pc:chgData name="Kleanthis Avramidis" userId="9b3f4d96c3ad2ceb" providerId="LiveId" clId="{B208322D-293B-4EBA-9570-E5E4320FC9AA}" dt="2020-06-03T14:49:23.697" v="5318" actId="478"/>
        <pc:sldMkLst>
          <pc:docMk/>
          <pc:sldMk cId="929377004" sldId="289"/>
        </pc:sldMkLst>
        <pc:spChg chg="del">
          <ac:chgData name="Kleanthis Avramidis" userId="9b3f4d96c3ad2ceb" providerId="LiveId" clId="{B208322D-293B-4EBA-9570-E5E4320FC9AA}" dt="2020-06-03T14:49:23.697" v="5318" actId="478"/>
          <ac:spMkLst>
            <pc:docMk/>
            <pc:sldMk cId="929377004" sldId="289"/>
            <ac:spMk id="5" creationId="{E861B279-6628-486B-A472-8885D6EAF081}"/>
          </ac:spMkLst>
        </pc:spChg>
      </pc:sldChg>
      <pc:sldChg chg="addSp modSp add del mod modTransition setBg">
        <pc:chgData name="Kleanthis Avramidis" userId="9b3f4d96c3ad2ceb" providerId="LiveId" clId="{B208322D-293B-4EBA-9570-E5E4320FC9AA}" dt="2020-06-03T14:49:11.225" v="5317"/>
        <pc:sldMkLst>
          <pc:docMk/>
          <pc:sldMk cId="65483972" sldId="290"/>
        </pc:sldMkLst>
        <pc:spChg chg="mod">
          <ac:chgData name="Kleanthis Avramidis" userId="9b3f4d96c3ad2ceb" providerId="LiveId" clId="{B208322D-293B-4EBA-9570-E5E4320FC9AA}" dt="2020-06-03T14:47:01.751" v="5159" actId="404"/>
          <ac:spMkLst>
            <pc:docMk/>
            <pc:sldMk cId="65483972" sldId="290"/>
            <ac:spMk id="4" creationId="{3B5068EF-F611-4ECE-B3E6-9D0894A74F9C}"/>
          </ac:spMkLst>
        </pc:spChg>
        <pc:cxnChg chg="add mod">
          <ac:chgData name="Kleanthis Avramidis" userId="9b3f4d96c3ad2ceb" providerId="LiveId" clId="{B208322D-293B-4EBA-9570-E5E4320FC9AA}" dt="2020-06-03T14:46:27.239" v="5156" actId="208"/>
          <ac:cxnSpMkLst>
            <pc:docMk/>
            <pc:sldMk cId="65483972" sldId="290"/>
            <ac:cxnSpMk id="3" creationId="{3D16C0BF-DE1B-4550-B7D6-983DC8860CFF}"/>
          </ac:cxnSpMkLst>
        </pc:cxnChg>
      </pc:sldChg>
      <pc:sldChg chg="addSp delSp modSp new mod">
        <pc:chgData name="Kleanthis Avramidis" userId="9b3f4d96c3ad2ceb" providerId="LiveId" clId="{B208322D-293B-4EBA-9570-E5E4320FC9AA}" dt="2020-06-03T14:35:34.999" v="4990" actId="2711"/>
        <pc:sldMkLst>
          <pc:docMk/>
          <pc:sldMk cId="311904974" sldId="295"/>
        </pc:sldMkLst>
        <pc:spChg chg="mod">
          <ac:chgData name="Kleanthis Avramidis" userId="9b3f4d96c3ad2ceb" providerId="LiveId" clId="{B208322D-293B-4EBA-9570-E5E4320FC9AA}" dt="2020-06-03T14:35:34.999" v="4990" actId="2711"/>
          <ac:spMkLst>
            <pc:docMk/>
            <pc:sldMk cId="311904974" sldId="295"/>
            <ac:spMk id="2" creationId="{A10C1173-0ABC-4647-A345-6CC00DD6B8FD}"/>
          </ac:spMkLst>
        </pc:spChg>
        <pc:spChg chg="del mod">
          <ac:chgData name="Kleanthis Avramidis" userId="9b3f4d96c3ad2ceb" providerId="LiveId" clId="{B208322D-293B-4EBA-9570-E5E4320FC9AA}" dt="2020-06-03T14:28:22.923" v="4909" actId="478"/>
          <ac:spMkLst>
            <pc:docMk/>
            <pc:sldMk cId="311904974" sldId="295"/>
            <ac:spMk id="3" creationId="{FE5640DC-DC98-40C9-8AAC-C420BBC87F67}"/>
          </ac:spMkLst>
        </pc:spChg>
        <pc:spChg chg="add del mod">
          <ac:chgData name="Kleanthis Avramidis" userId="9b3f4d96c3ad2ceb" providerId="LiveId" clId="{B208322D-293B-4EBA-9570-E5E4320FC9AA}" dt="2020-06-03T14:28:27.050" v="4910" actId="478"/>
          <ac:spMkLst>
            <pc:docMk/>
            <pc:sldMk cId="311904974" sldId="295"/>
            <ac:spMk id="5" creationId="{B08F0D87-4F11-4BBB-9451-AC68347A7E16}"/>
          </ac:spMkLst>
        </pc:spChg>
      </pc:sldChg>
      <pc:sldChg chg="new del">
        <pc:chgData name="Kleanthis Avramidis" userId="9b3f4d96c3ad2ceb" providerId="LiveId" clId="{B208322D-293B-4EBA-9570-E5E4320FC9AA}" dt="2020-06-03T00:08:55.561" v="54" actId="47"/>
        <pc:sldMkLst>
          <pc:docMk/>
          <pc:sldMk cId="3015384569" sldId="296"/>
        </pc:sldMkLst>
      </pc:sldChg>
      <pc:sldChg chg="modSp new mod">
        <pc:chgData name="Kleanthis Avramidis" userId="9b3f4d96c3ad2ceb" providerId="LiveId" clId="{B208322D-293B-4EBA-9570-E5E4320FC9AA}" dt="2020-06-03T14:33:32.453" v="4981" actId="2711"/>
        <pc:sldMkLst>
          <pc:docMk/>
          <pc:sldMk cId="4275990505" sldId="296"/>
        </pc:sldMkLst>
        <pc:spChg chg="mod">
          <ac:chgData name="Kleanthis Avramidis" userId="9b3f4d96c3ad2ceb" providerId="LiveId" clId="{B208322D-293B-4EBA-9570-E5E4320FC9AA}" dt="2020-06-03T14:33:25.976" v="4980" actId="2711"/>
          <ac:spMkLst>
            <pc:docMk/>
            <pc:sldMk cId="4275990505" sldId="296"/>
            <ac:spMk id="2" creationId="{DD27B84B-F35D-4E87-A69F-EF8A775D0B21}"/>
          </ac:spMkLst>
        </pc:spChg>
        <pc:spChg chg="mod">
          <ac:chgData name="Kleanthis Avramidis" userId="9b3f4d96c3ad2ceb" providerId="LiveId" clId="{B208322D-293B-4EBA-9570-E5E4320FC9AA}" dt="2020-06-03T14:33:32.453" v="4981" actId="2711"/>
          <ac:spMkLst>
            <pc:docMk/>
            <pc:sldMk cId="4275990505" sldId="296"/>
            <ac:spMk id="3" creationId="{6A86ED55-7E1F-4E36-B5EF-BE87E0946352}"/>
          </ac:spMkLst>
        </pc:spChg>
      </pc:sldChg>
      <pc:sldChg chg="modSp new mod modTransition">
        <pc:chgData name="Kleanthis Avramidis" userId="9b3f4d96c3ad2ceb" providerId="LiveId" clId="{B208322D-293B-4EBA-9570-E5E4320FC9AA}" dt="2020-06-03T14:36:49.129" v="4993"/>
        <pc:sldMkLst>
          <pc:docMk/>
          <pc:sldMk cId="1993523128" sldId="297"/>
        </pc:sldMkLst>
        <pc:spChg chg="mod">
          <ac:chgData name="Kleanthis Avramidis" userId="9b3f4d96c3ad2ceb" providerId="LiveId" clId="{B208322D-293B-4EBA-9570-E5E4320FC9AA}" dt="2020-06-03T14:33:54.522" v="4982" actId="2711"/>
          <ac:spMkLst>
            <pc:docMk/>
            <pc:sldMk cId="1993523128" sldId="297"/>
            <ac:spMk id="2" creationId="{9502A117-D956-4AD7-97F0-CC694E78FE8B}"/>
          </ac:spMkLst>
        </pc:spChg>
        <pc:spChg chg="mod">
          <ac:chgData name="Kleanthis Avramidis" userId="9b3f4d96c3ad2ceb" providerId="LiveId" clId="{B208322D-293B-4EBA-9570-E5E4320FC9AA}" dt="2020-06-03T14:34:00.260" v="4983" actId="2711"/>
          <ac:spMkLst>
            <pc:docMk/>
            <pc:sldMk cId="1993523128" sldId="297"/>
            <ac:spMk id="3" creationId="{D1D9DFA3-F584-40B2-90A4-C003E7AA721B}"/>
          </ac:spMkLst>
        </pc:spChg>
      </pc:sldChg>
      <pc:sldChg chg="modSp new mod modTransition">
        <pc:chgData name="Kleanthis Avramidis" userId="9b3f4d96c3ad2ceb" providerId="LiveId" clId="{B208322D-293B-4EBA-9570-E5E4320FC9AA}" dt="2020-06-03T14:36:57.239" v="4994"/>
        <pc:sldMkLst>
          <pc:docMk/>
          <pc:sldMk cId="2812084394" sldId="298"/>
        </pc:sldMkLst>
        <pc:spChg chg="mod">
          <ac:chgData name="Kleanthis Avramidis" userId="9b3f4d96c3ad2ceb" providerId="LiveId" clId="{B208322D-293B-4EBA-9570-E5E4320FC9AA}" dt="2020-06-03T14:34:24.741" v="4984" actId="2711"/>
          <ac:spMkLst>
            <pc:docMk/>
            <pc:sldMk cId="2812084394" sldId="298"/>
            <ac:spMk id="2" creationId="{0174500E-B88E-40AF-8BBD-795F39602E28}"/>
          </ac:spMkLst>
        </pc:spChg>
        <pc:spChg chg="mod">
          <ac:chgData name="Kleanthis Avramidis" userId="9b3f4d96c3ad2ceb" providerId="LiveId" clId="{B208322D-293B-4EBA-9570-E5E4320FC9AA}" dt="2020-06-03T14:34:47.552" v="4987" actId="20577"/>
          <ac:spMkLst>
            <pc:docMk/>
            <pc:sldMk cId="2812084394" sldId="298"/>
            <ac:spMk id="3" creationId="{F3245905-BBEC-4C3E-B93D-B19DE0E5307C}"/>
          </ac:spMkLst>
        </pc:spChg>
      </pc:sldChg>
      <pc:sldChg chg="modSp new mod modTransition">
        <pc:chgData name="Kleanthis Avramidis" userId="9b3f4d96c3ad2ceb" providerId="LiveId" clId="{B208322D-293B-4EBA-9570-E5E4320FC9AA}" dt="2020-06-03T14:37:00.464" v="4995"/>
        <pc:sldMkLst>
          <pc:docMk/>
          <pc:sldMk cId="3712754304" sldId="299"/>
        </pc:sldMkLst>
        <pc:spChg chg="mod">
          <ac:chgData name="Kleanthis Avramidis" userId="9b3f4d96c3ad2ceb" providerId="LiveId" clId="{B208322D-293B-4EBA-9570-E5E4320FC9AA}" dt="2020-06-03T14:34:57.028" v="4988" actId="2711"/>
          <ac:spMkLst>
            <pc:docMk/>
            <pc:sldMk cId="3712754304" sldId="299"/>
            <ac:spMk id="2" creationId="{47ED8DB3-7696-46CB-B2F9-A9F7D342BC2A}"/>
          </ac:spMkLst>
        </pc:spChg>
        <pc:spChg chg="mod">
          <ac:chgData name="Kleanthis Avramidis" userId="9b3f4d96c3ad2ceb" providerId="LiveId" clId="{B208322D-293B-4EBA-9570-E5E4320FC9AA}" dt="2020-06-03T14:35:11.763" v="4989" actId="2711"/>
          <ac:spMkLst>
            <pc:docMk/>
            <pc:sldMk cId="3712754304" sldId="299"/>
            <ac:spMk id="3" creationId="{0AEB9561-04FD-478A-AD36-EADF5274D896}"/>
          </ac:spMkLst>
        </pc:spChg>
      </pc:sldChg>
      <pc:sldChg chg="new del">
        <pc:chgData name="Kleanthis Avramidis" userId="9b3f4d96c3ad2ceb" providerId="LiveId" clId="{B208322D-293B-4EBA-9570-E5E4320FC9AA}" dt="2020-06-03T09:17:10.248" v="2917" actId="47"/>
        <pc:sldMkLst>
          <pc:docMk/>
          <pc:sldMk cId="1117972481" sldId="300"/>
        </pc:sldMkLst>
      </pc:sldChg>
      <pc:sldChg chg="modSp add mod modTransition">
        <pc:chgData name="Kleanthis Avramidis" userId="9b3f4d96c3ad2ceb" providerId="LiveId" clId="{B208322D-293B-4EBA-9570-E5E4320FC9AA}" dt="2020-06-03T14:37:50.624" v="5001" actId="2711"/>
        <pc:sldMkLst>
          <pc:docMk/>
          <pc:sldMk cId="723496927" sldId="301"/>
        </pc:sldMkLst>
        <pc:spChg chg="mod">
          <ac:chgData name="Kleanthis Avramidis" userId="9b3f4d96c3ad2ceb" providerId="LiveId" clId="{B208322D-293B-4EBA-9570-E5E4320FC9AA}" dt="2020-06-03T14:37:50.624" v="5001" actId="2711"/>
          <ac:spMkLst>
            <pc:docMk/>
            <pc:sldMk cId="723496927" sldId="301"/>
            <ac:spMk id="2" creationId="{47ED8DB3-7696-46CB-B2F9-A9F7D342BC2A}"/>
          </ac:spMkLst>
        </pc:spChg>
        <pc:spChg chg="mod">
          <ac:chgData name="Kleanthis Avramidis" userId="9b3f4d96c3ad2ceb" providerId="LiveId" clId="{B208322D-293B-4EBA-9570-E5E4320FC9AA}" dt="2020-06-03T14:37:37.223" v="5000" actId="2711"/>
          <ac:spMkLst>
            <pc:docMk/>
            <pc:sldMk cId="723496927" sldId="301"/>
            <ac:spMk id="3" creationId="{0AEB9561-04FD-478A-AD36-EADF5274D896}"/>
          </ac:spMkLst>
        </pc:spChg>
      </pc:sldChg>
      <pc:sldChg chg="new del">
        <pc:chgData name="Kleanthis Avramidis" userId="9b3f4d96c3ad2ceb" providerId="LiveId" clId="{B208322D-293B-4EBA-9570-E5E4320FC9AA}" dt="2020-06-03T09:24:18.940" v="3690" actId="47"/>
        <pc:sldMkLst>
          <pc:docMk/>
          <pc:sldMk cId="2737659726" sldId="302"/>
        </pc:sldMkLst>
      </pc:sldChg>
      <pc:sldChg chg="modSp add mod modTransition">
        <pc:chgData name="Kleanthis Avramidis" userId="9b3f4d96c3ad2ceb" providerId="LiveId" clId="{B208322D-293B-4EBA-9570-E5E4320FC9AA}" dt="2020-06-03T14:38:10.882" v="5006" actId="14100"/>
        <pc:sldMkLst>
          <pc:docMk/>
          <pc:sldMk cId="2821505558" sldId="302"/>
        </pc:sldMkLst>
        <pc:spChg chg="mod">
          <ac:chgData name="Kleanthis Avramidis" userId="9b3f4d96c3ad2ceb" providerId="LiveId" clId="{B208322D-293B-4EBA-9570-E5E4320FC9AA}" dt="2020-06-03T14:37:58.604" v="5002" actId="2711"/>
          <ac:spMkLst>
            <pc:docMk/>
            <pc:sldMk cId="2821505558" sldId="302"/>
            <ac:spMk id="2" creationId="{47ED8DB3-7696-46CB-B2F9-A9F7D342BC2A}"/>
          </ac:spMkLst>
        </pc:spChg>
        <pc:spChg chg="mod">
          <ac:chgData name="Kleanthis Avramidis" userId="9b3f4d96c3ad2ceb" providerId="LiveId" clId="{B208322D-293B-4EBA-9570-E5E4320FC9AA}" dt="2020-06-03T14:38:10.882" v="5006" actId="14100"/>
          <ac:spMkLst>
            <pc:docMk/>
            <pc:sldMk cId="2821505558" sldId="302"/>
            <ac:spMk id="3" creationId="{0AEB9561-04FD-478A-AD36-EADF5274D896}"/>
          </ac:spMkLst>
        </pc:spChg>
      </pc:sldChg>
      <pc:sldChg chg="modSp add mod modTransition">
        <pc:chgData name="Kleanthis Avramidis" userId="9b3f4d96c3ad2ceb" providerId="LiveId" clId="{B208322D-293B-4EBA-9570-E5E4320FC9AA}" dt="2020-06-03T14:38:37.681" v="5011" actId="20577"/>
        <pc:sldMkLst>
          <pc:docMk/>
          <pc:sldMk cId="3356103819" sldId="303"/>
        </pc:sldMkLst>
        <pc:spChg chg="mod">
          <ac:chgData name="Kleanthis Avramidis" userId="9b3f4d96c3ad2ceb" providerId="LiveId" clId="{B208322D-293B-4EBA-9570-E5E4320FC9AA}" dt="2020-06-03T14:38:20.335" v="5007" actId="2711"/>
          <ac:spMkLst>
            <pc:docMk/>
            <pc:sldMk cId="3356103819" sldId="303"/>
            <ac:spMk id="2" creationId="{47ED8DB3-7696-46CB-B2F9-A9F7D342BC2A}"/>
          </ac:spMkLst>
        </pc:spChg>
        <pc:spChg chg="mod">
          <ac:chgData name="Kleanthis Avramidis" userId="9b3f4d96c3ad2ceb" providerId="LiveId" clId="{B208322D-293B-4EBA-9570-E5E4320FC9AA}" dt="2020-06-03T14:38:37.681" v="5011" actId="20577"/>
          <ac:spMkLst>
            <pc:docMk/>
            <pc:sldMk cId="3356103819" sldId="303"/>
            <ac:spMk id="3" creationId="{0AEB9561-04FD-478A-AD36-EADF5274D896}"/>
          </ac:spMkLst>
        </pc:spChg>
      </pc:sldChg>
    </pc:docChg>
  </pc:docChgLst>
  <pc:docChgLst>
    <pc:chgData name="Kleanthis Avramidis" userId="9b3f4d96c3ad2ceb" providerId="LiveId" clId="{8683F056-1D28-402F-B864-FAC4548C73BE}"/>
    <pc:docChg chg="undo custSel addSld delSld modSld sldOrd">
      <pc:chgData name="Kleanthis Avramidis" userId="9b3f4d96c3ad2ceb" providerId="LiveId" clId="{8683F056-1D28-402F-B864-FAC4548C73BE}" dt="2020-04-01T21:39:00.360" v="11368" actId="404"/>
      <pc:docMkLst>
        <pc:docMk/>
      </pc:docMkLst>
      <pc:sldChg chg="modSp">
        <pc:chgData name="Kleanthis Avramidis" userId="9b3f4d96c3ad2ceb" providerId="LiveId" clId="{8683F056-1D28-402F-B864-FAC4548C73BE}" dt="2020-04-01T21:27:07.208" v="10880" actId="20577"/>
        <pc:sldMkLst>
          <pc:docMk/>
          <pc:sldMk cId="3984617762" sldId="257"/>
        </pc:sldMkLst>
        <pc:spChg chg="mod">
          <ac:chgData name="Kleanthis Avramidis" userId="9b3f4d96c3ad2ceb" providerId="LiveId" clId="{8683F056-1D28-402F-B864-FAC4548C73BE}" dt="2020-04-01T21:27:07.208" v="10880" actId="20577"/>
          <ac:spMkLst>
            <pc:docMk/>
            <pc:sldMk cId="3984617762" sldId="257"/>
            <ac:spMk id="3" creationId="{00000000-0000-0000-0000-000000000000}"/>
          </ac:spMkLst>
        </pc:spChg>
      </pc:sldChg>
      <pc:sldChg chg="modSp">
        <pc:chgData name="Kleanthis Avramidis" userId="9b3f4d96c3ad2ceb" providerId="LiveId" clId="{8683F056-1D28-402F-B864-FAC4548C73BE}" dt="2020-03-17T16:02:59.833" v="1752" actId="255"/>
        <pc:sldMkLst>
          <pc:docMk/>
          <pc:sldMk cId="106904919" sldId="261"/>
        </pc:sldMkLst>
        <pc:spChg chg="mod">
          <ac:chgData name="Kleanthis Avramidis" userId="9b3f4d96c3ad2ceb" providerId="LiveId" clId="{8683F056-1D28-402F-B864-FAC4548C73BE}" dt="2020-03-17T16:02:10.397" v="1748" actId="1076"/>
          <ac:spMkLst>
            <pc:docMk/>
            <pc:sldMk cId="106904919" sldId="261"/>
            <ac:spMk id="2" creationId="{00000000-0000-0000-0000-000000000000}"/>
          </ac:spMkLst>
        </pc:spChg>
        <pc:spChg chg="mod">
          <ac:chgData name="Kleanthis Avramidis" userId="9b3f4d96c3ad2ceb" providerId="LiveId" clId="{8683F056-1D28-402F-B864-FAC4548C73BE}" dt="2020-03-17T16:02:59.833" v="1752" actId="255"/>
          <ac:spMkLst>
            <pc:docMk/>
            <pc:sldMk cId="106904919" sldId="261"/>
            <ac:spMk id="3" creationId="{00000000-0000-0000-0000-000000000000}"/>
          </ac:spMkLst>
        </pc:spChg>
      </pc:sldChg>
      <pc:sldChg chg="modSp">
        <pc:chgData name="Kleanthis Avramidis" userId="9b3f4d96c3ad2ceb" providerId="LiveId" clId="{8683F056-1D28-402F-B864-FAC4548C73BE}" dt="2020-04-01T21:33:41.922" v="11212" actId="20577"/>
        <pc:sldMkLst>
          <pc:docMk/>
          <pc:sldMk cId="3086838786" sldId="279"/>
        </pc:sldMkLst>
        <pc:spChg chg="mod">
          <ac:chgData name="Kleanthis Avramidis" userId="9b3f4d96c3ad2ceb" providerId="LiveId" clId="{8683F056-1D28-402F-B864-FAC4548C73BE}" dt="2020-04-01T21:33:41.922" v="11212" actId="20577"/>
          <ac:spMkLst>
            <pc:docMk/>
            <pc:sldMk cId="3086838786" sldId="279"/>
            <ac:spMk id="3" creationId="{3B313907-5797-4E45-A759-3309B489145F}"/>
          </ac:spMkLst>
        </pc:spChg>
      </pc:sldChg>
      <pc:sldChg chg="modSp">
        <pc:chgData name="Kleanthis Avramidis" userId="9b3f4d96c3ad2ceb" providerId="LiveId" clId="{8683F056-1D28-402F-B864-FAC4548C73BE}" dt="2020-04-01T21:33:57.484" v="11213" actId="20577"/>
        <pc:sldMkLst>
          <pc:docMk/>
          <pc:sldMk cId="3191454335" sldId="280"/>
        </pc:sldMkLst>
        <pc:spChg chg="mod">
          <ac:chgData name="Kleanthis Avramidis" userId="9b3f4d96c3ad2ceb" providerId="LiveId" clId="{8683F056-1D28-402F-B864-FAC4548C73BE}" dt="2020-04-01T21:33:57.484" v="11213" actId="20577"/>
          <ac:spMkLst>
            <pc:docMk/>
            <pc:sldMk cId="3191454335" sldId="280"/>
            <ac:spMk id="3" creationId="{3B313907-5797-4E45-A759-3309B489145F}"/>
          </ac:spMkLst>
        </pc:spChg>
      </pc:sldChg>
      <pc:sldChg chg="modSp">
        <pc:chgData name="Kleanthis Avramidis" userId="9b3f4d96c3ad2ceb" providerId="LiveId" clId="{8683F056-1D28-402F-B864-FAC4548C73BE}" dt="2020-03-24T16:01:37.204" v="3157" actId="2711"/>
        <pc:sldMkLst>
          <pc:docMk/>
          <pc:sldMk cId="630391660" sldId="281"/>
        </pc:sldMkLst>
        <pc:spChg chg="mod">
          <ac:chgData name="Kleanthis Avramidis" userId="9b3f4d96c3ad2ceb" providerId="LiveId" clId="{8683F056-1D28-402F-B864-FAC4548C73BE}" dt="2020-03-24T16:01:37.204" v="3157" actId="2711"/>
          <ac:spMkLst>
            <pc:docMk/>
            <pc:sldMk cId="630391660" sldId="281"/>
            <ac:spMk id="4" creationId="{BD2632D8-DF41-4E3E-8DFB-C4027620850B}"/>
          </ac:spMkLst>
        </pc:spChg>
      </pc:sldChg>
      <pc:sldChg chg="addSp delSp modSp ord">
        <pc:chgData name="Kleanthis Avramidis" userId="9b3f4d96c3ad2ceb" providerId="LiveId" clId="{8683F056-1D28-402F-B864-FAC4548C73BE}" dt="2020-04-01T21:37:57.346" v="11326" actId="1076"/>
        <pc:sldMkLst>
          <pc:docMk/>
          <pc:sldMk cId="1320668763" sldId="282"/>
        </pc:sldMkLst>
        <pc:spChg chg="mod">
          <ac:chgData name="Kleanthis Avramidis" userId="9b3f4d96c3ad2ceb" providerId="LiveId" clId="{8683F056-1D28-402F-B864-FAC4548C73BE}" dt="2020-04-01T21:37:24.268" v="11319" actId="20577"/>
          <ac:spMkLst>
            <pc:docMk/>
            <pc:sldMk cId="1320668763" sldId="282"/>
            <ac:spMk id="3" creationId="{00000000-0000-0000-0000-000000000000}"/>
          </ac:spMkLst>
        </pc:spChg>
        <pc:picChg chg="add del mod">
          <ac:chgData name="Kleanthis Avramidis" userId="9b3f4d96c3ad2ceb" providerId="LiveId" clId="{8683F056-1D28-402F-B864-FAC4548C73BE}" dt="2020-03-28T01:32:07.218" v="8137" actId="478"/>
          <ac:picMkLst>
            <pc:docMk/>
            <pc:sldMk cId="1320668763" sldId="282"/>
            <ac:picMk id="4" creationId="{E362EF52-6CDE-4A3F-9479-D952411DF4BC}"/>
          </ac:picMkLst>
        </pc:picChg>
        <pc:picChg chg="add mod modCrop">
          <ac:chgData name="Kleanthis Avramidis" userId="9b3f4d96c3ad2ceb" providerId="LiveId" clId="{8683F056-1D28-402F-B864-FAC4548C73BE}" dt="2020-04-01T21:37:57.346" v="11326" actId="1076"/>
          <ac:picMkLst>
            <pc:docMk/>
            <pc:sldMk cId="1320668763" sldId="282"/>
            <ac:picMk id="5" creationId="{340AE52B-9574-4459-832D-141DF2473F7D}"/>
          </ac:picMkLst>
        </pc:picChg>
      </pc:sldChg>
      <pc:sldChg chg="modSp">
        <pc:chgData name="Kleanthis Avramidis" userId="9b3f4d96c3ad2ceb" providerId="LiveId" clId="{8683F056-1D28-402F-B864-FAC4548C73BE}" dt="2020-04-01T21:34:06.300" v="11214" actId="20577"/>
        <pc:sldMkLst>
          <pc:docMk/>
          <pc:sldMk cId="2903471924" sldId="283"/>
        </pc:sldMkLst>
        <pc:spChg chg="mod">
          <ac:chgData name="Kleanthis Avramidis" userId="9b3f4d96c3ad2ceb" providerId="LiveId" clId="{8683F056-1D28-402F-B864-FAC4548C73BE}" dt="2020-04-01T21:34:06.300" v="11214" actId="20577"/>
          <ac:spMkLst>
            <pc:docMk/>
            <pc:sldMk cId="2903471924" sldId="283"/>
            <ac:spMk id="3" creationId="{3B313907-5797-4E45-A759-3309B489145F}"/>
          </ac:spMkLst>
        </pc:spChg>
      </pc:sldChg>
      <pc:sldChg chg="modSp">
        <pc:chgData name="Kleanthis Avramidis" userId="9b3f4d96c3ad2ceb" providerId="LiveId" clId="{8683F056-1D28-402F-B864-FAC4548C73BE}" dt="2020-04-01T21:34:11.659" v="11215" actId="20577"/>
        <pc:sldMkLst>
          <pc:docMk/>
          <pc:sldMk cId="1742254008" sldId="284"/>
        </pc:sldMkLst>
        <pc:spChg chg="mod">
          <ac:chgData name="Kleanthis Avramidis" userId="9b3f4d96c3ad2ceb" providerId="LiveId" clId="{8683F056-1D28-402F-B864-FAC4548C73BE}" dt="2020-04-01T21:34:11.659" v="11215" actId="20577"/>
          <ac:spMkLst>
            <pc:docMk/>
            <pc:sldMk cId="1742254008" sldId="284"/>
            <ac:spMk id="3" creationId="{3B313907-5797-4E45-A759-3309B489145F}"/>
          </ac:spMkLst>
        </pc:spChg>
      </pc:sldChg>
      <pc:sldChg chg="modSp">
        <pc:chgData name="Kleanthis Avramidis" userId="9b3f4d96c3ad2ceb" providerId="LiveId" clId="{8683F056-1D28-402F-B864-FAC4548C73BE}" dt="2020-04-01T21:35:02.601" v="11227" actId="20577"/>
        <pc:sldMkLst>
          <pc:docMk/>
          <pc:sldMk cId="577615200" sldId="285"/>
        </pc:sldMkLst>
        <pc:spChg chg="mod">
          <ac:chgData name="Kleanthis Avramidis" userId="9b3f4d96c3ad2ceb" providerId="LiveId" clId="{8683F056-1D28-402F-B864-FAC4548C73BE}" dt="2020-04-01T21:35:02.601" v="11227" actId="20577"/>
          <ac:spMkLst>
            <pc:docMk/>
            <pc:sldMk cId="577615200" sldId="285"/>
            <ac:spMk id="3" creationId="{3B313907-5797-4E45-A759-3309B489145F}"/>
          </ac:spMkLst>
        </pc:spChg>
      </pc:sldChg>
      <pc:sldChg chg="modSp add">
        <pc:chgData name="Kleanthis Avramidis" userId="9b3f4d96c3ad2ceb" providerId="LiveId" clId="{8683F056-1D28-402F-B864-FAC4548C73BE}" dt="2020-04-01T21:38:46.120" v="11367" actId="20577"/>
        <pc:sldMkLst>
          <pc:docMk/>
          <pc:sldMk cId="4281205726" sldId="286"/>
        </pc:sldMkLst>
        <pc:spChg chg="mod">
          <ac:chgData name="Kleanthis Avramidis" userId="9b3f4d96c3ad2ceb" providerId="LiveId" clId="{8683F056-1D28-402F-B864-FAC4548C73BE}" dt="2020-04-01T21:38:46.120" v="11367" actId="20577"/>
          <ac:spMkLst>
            <pc:docMk/>
            <pc:sldMk cId="4281205726" sldId="286"/>
            <ac:spMk id="3" creationId="{3B313907-5797-4E45-A759-3309B489145F}"/>
          </ac:spMkLst>
        </pc:spChg>
      </pc:sldChg>
      <pc:sldChg chg="modSp add">
        <pc:chgData name="Kleanthis Avramidis" userId="9b3f4d96c3ad2ceb" providerId="LiveId" clId="{8683F056-1D28-402F-B864-FAC4548C73BE}" dt="2020-04-01T21:39:00.360" v="11368" actId="404"/>
        <pc:sldMkLst>
          <pc:docMk/>
          <pc:sldMk cId="772906092" sldId="287"/>
        </pc:sldMkLst>
        <pc:spChg chg="mod">
          <ac:chgData name="Kleanthis Avramidis" userId="9b3f4d96c3ad2ceb" providerId="LiveId" clId="{8683F056-1D28-402F-B864-FAC4548C73BE}" dt="2020-04-01T21:39:00.360" v="11368" actId="404"/>
          <ac:spMkLst>
            <pc:docMk/>
            <pc:sldMk cId="772906092" sldId="287"/>
            <ac:spMk id="3" creationId="{3B313907-5797-4E45-A759-3309B489145F}"/>
          </ac:spMkLst>
        </pc:spChg>
      </pc:sldChg>
      <pc:sldChg chg="addSp delSp modSp add">
        <pc:chgData name="Kleanthis Avramidis" userId="9b3f4d96c3ad2ceb" providerId="LiveId" clId="{8683F056-1D28-402F-B864-FAC4548C73BE}" dt="2020-04-01T21:30:36.282" v="11092" actId="20577"/>
        <pc:sldMkLst>
          <pc:docMk/>
          <pc:sldMk cId="2490441727" sldId="288"/>
        </pc:sldMkLst>
        <pc:spChg chg="mod">
          <ac:chgData name="Kleanthis Avramidis" userId="9b3f4d96c3ad2ceb" providerId="LiveId" clId="{8683F056-1D28-402F-B864-FAC4548C73BE}" dt="2020-04-01T21:30:36.282" v="11092" actId="20577"/>
          <ac:spMkLst>
            <pc:docMk/>
            <pc:sldMk cId="2490441727" sldId="288"/>
            <ac:spMk id="3" creationId="{00000000-0000-0000-0000-000000000000}"/>
          </ac:spMkLst>
        </pc:spChg>
        <pc:picChg chg="add del">
          <ac:chgData name="Kleanthis Avramidis" userId="9b3f4d96c3ad2ceb" providerId="LiveId" clId="{8683F056-1D28-402F-B864-FAC4548C73BE}" dt="2020-03-28T01:32:16.237" v="8143" actId="21"/>
          <ac:picMkLst>
            <pc:docMk/>
            <pc:sldMk cId="2490441727" sldId="288"/>
            <ac:picMk id="4" creationId="{CEBDF981-73E0-417D-9F79-F9BE9E09F4DF}"/>
          </ac:picMkLst>
        </pc:picChg>
      </pc:sldChg>
      <pc:sldChg chg="addSp delSp modSp add">
        <pc:chgData name="Kleanthis Avramidis" userId="9b3f4d96c3ad2ceb" providerId="LiveId" clId="{8683F056-1D28-402F-B864-FAC4548C73BE}" dt="2020-03-24T16:02:05.619" v="3183" actId="20577"/>
        <pc:sldMkLst>
          <pc:docMk/>
          <pc:sldMk cId="929377004" sldId="289"/>
        </pc:sldMkLst>
        <pc:spChg chg="del">
          <ac:chgData name="Kleanthis Avramidis" userId="9b3f4d96c3ad2ceb" providerId="LiveId" clId="{8683F056-1D28-402F-B864-FAC4548C73BE}" dt="2020-03-24T16:01:20.497" v="3156"/>
          <ac:spMkLst>
            <pc:docMk/>
            <pc:sldMk cId="929377004" sldId="289"/>
            <ac:spMk id="2" creationId="{C28401F9-6900-4C10-987B-F9629C8ECC3E}"/>
          </ac:spMkLst>
        </pc:spChg>
        <pc:spChg chg="del">
          <ac:chgData name="Kleanthis Avramidis" userId="9b3f4d96c3ad2ceb" providerId="LiveId" clId="{8683F056-1D28-402F-B864-FAC4548C73BE}" dt="2020-03-24T16:01:20.497" v="3156"/>
          <ac:spMkLst>
            <pc:docMk/>
            <pc:sldMk cId="929377004" sldId="289"/>
            <ac:spMk id="3" creationId="{C30341E7-1B79-4488-9518-76891D558103}"/>
          </ac:spMkLst>
        </pc:spChg>
        <pc:spChg chg="add mod">
          <ac:chgData name="Kleanthis Avramidis" userId="9b3f4d96c3ad2ceb" providerId="LiveId" clId="{8683F056-1D28-402F-B864-FAC4548C73BE}" dt="2020-03-24T16:02:05.619" v="3183" actId="20577"/>
          <ac:spMkLst>
            <pc:docMk/>
            <pc:sldMk cId="929377004" sldId="289"/>
            <ac:spMk id="4" creationId="{B69538F3-46B9-40E9-8802-53F0027B92FE}"/>
          </ac:spMkLst>
        </pc:spChg>
        <pc:spChg chg="add mod">
          <ac:chgData name="Kleanthis Avramidis" userId="9b3f4d96c3ad2ceb" providerId="LiveId" clId="{8683F056-1D28-402F-B864-FAC4548C73BE}" dt="2020-03-24T16:01:20.497" v="3156"/>
          <ac:spMkLst>
            <pc:docMk/>
            <pc:sldMk cId="929377004" sldId="289"/>
            <ac:spMk id="5" creationId="{E861B279-6628-486B-A472-8885D6EAF081}"/>
          </ac:spMkLst>
        </pc:spChg>
      </pc:sldChg>
      <pc:sldChg chg="addSp delSp modSp add">
        <pc:chgData name="Kleanthis Avramidis" userId="9b3f4d96c3ad2ceb" providerId="LiveId" clId="{8683F056-1D28-402F-B864-FAC4548C73BE}" dt="2020-03-24T16:51:57.140" v="3268" actId="1076"/>
        <pc:sldMkLst>
          <pc:docMk/>
          <pc:sldMk cId="65483972" sldId="290"/>
        </pc:sldMkLst>
        <pc:spChg chg="del">
          <ac:chgData name="Kleanthis Avramidis" userId="9b3f4d96c3ad2ceb" providerId="LiveId" clId="{8683F056-1D28-402F-B864-FAC4548C73BE}" dt="2020-03-24T16:03:18.268" v="3185"/>
          <ac:spMkLst>
            <pc:docMk/>
            <pc:sldMk cId="65483972" sldId="290"/>
            <ac:spMk id="2" creationId="{F4C160BA-D86D-4644-B330-8B0812A4D5AB}"/>
          </ac:spMkLst>
        </pc:spChg>
        <pc:spChg chg="del">
          <ac:chgData name="Kleanthis Avramidis" userId="9b3f4d96c3ad2ceb" providerId="LiveId" clId="{8683F056-1D28-402F-B864-FAC4548C73BE}" dt="2020-03-24T16:03:18.268" v="3185"/>
          <ac:spMkLst>
            <pc:docMk/>
            <pc:sldMk cId="65483972" sldId="290"/>
            <ac:spMk id="3" creationId="{7DCB2196-E1B5-4DDE-B7B0-3ADBDDAC5313}"/>
          </ac:spMkLst>
        </pc:spChg>
        <pc:spChg chg="add mod">
          <ac:chgData name="Kleanthis Avramidis" userId="9b3f4d96c3ad2ceb" providerId="LiveId" clId="{8683F056-1D28-402F-B864-FAC4548C73BE}" dt="2020-03-24T16:51:57.140" v="3268" actId="1076"/>
          <ac:spMkLst>
            <pc:docMk/>
            <pc:sldMk cId="65483972" sldId="290"/>
            <ac:spMk id="4" creationId="{3B5068EF-F611-4ECE-B3E6-9D0894A74F9C}"/>
          </ac:spMkLst>
        </pc:spChg>
      </pc:sldChg>
      <pc:sldChg chg="add del">
        <pc:chgData name="Kleanthis Avramidis" userId="9b3f4d96c3ad2ceb" providerId="LiveId" clId="{8683F056-1D28-402F-B864-FAC4548C73BE}" dt="2020-03-27T16:35:57.813" v="5570" actId="47"/>
        <pc:sldMkLst>
          <pc:docMk/>
          <pc:sldMk cId="1851956975" sldId="291"/>
        </pc:sldMkLst>
      </pc:sldChg>
      <pc:sldChg chg="modSp add">
        <pc:chgData name="Kleanthis Avramidis" userId="9b3f4d96c3ad2ceb" providerId="LiveId" clId="{8683F056-1D28-402F-B864-FAC4548C73BE}" dt="2020-04-01T21:36:42.690" v="11312" actId="20577"/>
        <pc:sldMkLst>
          <pc:docMk/>
          <pc:sldMk cId="3043312037" sldId="292"/>
        </pc:sldMkLst>
        <pc:spChg chg="mod">
          <ac:chgData name="Kleanthis Avramidis" userId="9b3f4d96c3ad2ceb" providerId="LiveId" clId="{8683F056-1D28-402F-B864-FAC4548C73BE}" dt="2020-03-27T16:36:09.349" v="5591" actId="20577"/>
          <ac:spMkLst>
            <pc:docMk/>
            <pc:sldMk cId="3043312037" sldId="292"/>
            <ac:spMk id="2" creationId="{00000000-0000-0000-0000-000000000000}"/>
          </ac:spMkLst>
        </pc:spChg>
        <pc:spChg chg="mod">
          <ac:chgData name="Kleanthis Avramidis" userId="9b3f4d96c3ad2ceb" providerId="LiveId" clId="{8683F056-1D28-402F-B864-FAC4548C73BE}" dt="2020-04-01T21:36:42.690" v="11312" actId="20577"/>
          <ac:spMkLst>
            <pc:docMk/>
            <pc:sldMk cId="3043312037" sldId="292"/>
            <ac:spMk id="3" creationId="{00000000-0000-0000-0000-000000000000}"/>
          </ac:spMkLst>
        </pc:spChg>
      </pc:sldChg>
      <pc:sldChg chg="modSp add del">
        <pc:chgData name="Kleanthis Avramidis" userId="9b3f4d96c3ad2ceb" providerId="LiveId" clId="{8683F056-1D28-402F-B864-FAC4548C73BE}" dt="2020-03-27T18:40:08.063" v="6136" actId="47"/>
        <pc:sldMkLst>
          <pc:docMk/>
          <pc:sldMk cId="1339889303" sldId="293"/>
        </pc:sldMkLst>
        <pc:spChg chg="mod">
          <ac:chgData name="Kleanthis Avramidis" userId="9b3f4d96c3ad2ceb" providerId="LiveId" clId="{8683F056-1D28-402F-B864-FAC4548C73BE}" dt="2020-03-27T18:39:47.630" v="6132" actId="20577"/>
          <ac:spMkLst>
            <pc:docMk/>
            <pc:sldMk cId="1339889303" sldId="293"/>
            <ac:spMk id="2" creationId="{C8FCEFED-0E78-47C4-9A4B-03C756AE799C}"/>
          </ac:spMkLst>
        </pc:spChg>
      </pc:sldChg>
      <pc:sldChg chg="modSp add ord">
        <pc:chgData name="Kleanthis Avramidis" userId="9b3f4d96c3ad2ceb" providerId="LiveId" clId="{8683F056-1D28-402F-B864-FAC4548C73BE}" dt="2020-04-01T21:19:08.510" v="10434" actId="20577"/>
        <pc:sldMkLst>
          <pc:docMk/>
          <pc:sldMk cId="872995466" sldId="294"/>
        </pc:sldMkLst>
        <pc:spChg chg="mod">
          <ac:chgData name="Kleanthis Avramidis" userId="9b3f4d96c3ad2ceb" providerId="LiveId" clId="{8683F056-1D28-402F-B864-FAC4548C73BE}" dt="2020-03-27T18:43:39.775" v="6440" actId="20577"/>
          <ac:spMkLst>
            <pc:docMk/>
            <pc:sldMk cId="872995466" sldId="294"/>
            <ac:spMk id="2" creationId="{00000000-0000-0000-0000-000000000000}"/>
          </ac:spMkLst>
        </pc:spChg>
        <pc:spChg chg="mod">
          <ac:chgData name="Kleanthis Avramidis" userId="9b3f4d96c3ad2ceb" providerId="LiveId" clId="{8683F056-1D28-402F-B864-FAC4548C73BE}" dt="2020-04-01T21:19:08.510" v="10434" actId="20577"/>
          <ac:spMkLst>
            <pc:docMk/>
            <pc:sldMk cId="872995466" sldId="294"/>
            <ac:spMk id="3"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l-GR" dirty="0"/>
          </a:p>
        </p:txBody>
      </p:sp>
      <p:sp>
        <p:nvSpPr>
          <p:cNvPr id="3" name="Θέση ημερομηνίας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668B800-9B94-4443-B4A4-68D7A84D942B}" type="datetime1">
              <a:rPr lang="el-GR" smtClean="0"/>
              <a:t>1/8/2020</a:t>
            </a:fld>
            <a:endParaRPr lang="el-GR" dirty="0"/>
          </a:p>
        </p:txBody>
      </p:sp>
      <p:sp>
        <p:nvSpPr>
          <p:cNvPr id="4" name="Θέση υποσέλιδου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l-GR" dirty="0"/>
          </a:p>
        </p:txBody>
      </p:sp>
      <p:sp>
        <p:nvSpPr>
          <p:cNvPr id="5" name="Θέση αριθμού διαφάνειας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604A0D4-B89B-4ADD-AF9E-38636B40EE4E}" type="slidenum">
              <a:rPr lang="el-GR" smtClean="0"/>
              <a:t>‹#›</a:t>
            </a:fld>
            <a:endParaRPr lang="el-GR" dirty="0"/>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l-GR" dirty="0"/>
          </a:p>
        </p:txBody>
      </p:sp>
      <p:sp>
        <p:nvSpPr>
          <p:cNvPr id="3" name="Θέση ημερομηνίας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D9EB575F-073D-4B72-9B93-74EB79A372BF}" type="datetime1">
              <a:rPr lang="el-GR" smtClean="0"/>
              <a:t>1/8/2020</a:t>
            </a:fld>
            <a:endParaRPr lang="el-GR" dirty="0"/>
          </a:p>
        </p:txBody>
      </p:sp>
      <p:sp>
        <p:nvSpPr>
          <p:cNvPr id="4" name="Θέση εικόνας διαφάνειας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l-GR"/>
          </a:p>
        </p:txBody>
      </p:sp>
      <p:sp>
        <p:nvSpPr>
          <p:cNvPr id="5" name="Θέση σημειώσεων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rtl="0"/>
            <a:r>
              <a:rPr lang="el-GR"/>
              <a:t>Στυλ υποδείγματος κειμένου</a:t>
            </a:r>
          </a:p>
          <a:p>
            <a:pPr lvl="1" rtl="0"/>
            <a:r>
              <a:rPr lang="el-GR"/>
              <a:t>Δεύτερου επιπέδου</a:t>
            </a:r>
          </a:p>
          <a:p>
            <a:pPr lvl="2" rtl="0"/>
            <a:r>
              <a:rPr lang="el-GR"/>
              <a:t>Τρίτου επιπέδου</a:t>
            </a:r>
          </a:p>
          <a:p>
            <a:pPr lvl="3" rtl="0"/>
            <a:r>
              <a:rPr lang="el-GR"/>
              <a:t>Τέταρτου επιπέδου</a:t>
            </a:r>
          </a:p>
          <a:p>
            <a:pPr lvl="4" rtl="0"/>
            <a:r>
              <a:rPr lang="el-GR"/>
              <a:t>Πέμπτου επιπέδου</a:t>
            </a:r>
          </a:p>
        </p:txBody>
      </p:sp>
      <p:sp>
        <p:nvSpPr>
          <p:cNvPr id="6" name="Θέση υποσέλιδου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l-GR" dirty="0"/>
          </a:p>
        </p:txBody>
      </p:sp>
      <p:sp>
        <p:nvSpPr>
          <p:cNvPr id="7" name="Θέση αριθμού διαφάνειας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2869989-EB00-4EE7-BCB5-25BDC5BB29F8}" type="slidenum">
              <a:rPr lang="el-GR" smtClean="0"/>
              <a:t>‹#›</a:t>
            </a:fld>
            <a:endParaRPr lang="el-GR" dirty="0"/>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dirty="0"/>
          </a:p>
        </p:txBody>
      </p:sp>
      <p:sp>
        <p:nvSpPr>
          <p:cNvPr id="4" name="Θέση αριθμού διαφάνειας 3"/>
          <p:cNvSpPr>
            <a:spLocks noGrp="1"/>
          </p:cNvSpPr>
          <p:nvPr>
            <p:ph type="sldNum" sz="quarter" idx="10"/>
          </p:nvPr>
        </p:nvSpPr>
        <p:spPr/>
        <p:txBody>
          <a:bodyPr/>
          <a:lstStyle/>
          <a:p>
            <a:pPr rtl="0"/>
            <a:fld id="{82869989-EB00-4EE7-BCB5-25BDC5BB29F8}" type="slidenum">
              <a:rPr lang="el-GR" smtClean="0"/>
              <a:t>1</a:t>
            </a:fld>
            <a:endParaRPr lang="el-GR" dirty="0"/>
          </a:p>
        </p:txBody>
      </p:sp>
    </p:spTree>
    <p:extLst>
      <p:ext uri="{BB962C8B-B14F-4D97-AF65-F5344CB8AC3E}">
        <p14:creationId xmlns:p14="http://schemas.microsoft.com/office/powerpoint/2010/main" val="3549283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rtlCol="0"/>
          <a:lstStyle/>
          <a:p>
            <a:pPr rtl="0"/>
            <a:endParaRPr lang="el-GR" dirty="0"/>
          </a:p>
        </p:txBody>
      </p:sp>
      <p:sp>
        <p:nvSpPr>
          <p:cNvPr id="4" name="Θέση αριθμού διαφάνειας 3"/>
          <p:cNvSpPr>
            <a:spLocks noGrp="1"/>
          </p:cNvSpPr>
          <p:nvPr>
            <p:ph type="sldNum" sz="quarter" idx="10"/>
          </p:nvPr>
        </p:nvSpPr>
        <p:spPr/>
        <p:txBody>
          <a:bodyPr rtlCol="0"/>
          <a:lstStyle/>
          <a:p>
            <a:pPr rtl="0"/>
            <a:fld id="{82869989-EB00-4EE7-BCB5-25BDC5BB29F8}" type="slidenum">
              <a:rPr lang="el-GR" smtClean="0"/>
              <a:t>3</a:t>
            </a:fld>
            <a:endParaRPr lang="el-GR" dirty="0"/>
          </a:p>
        </p:txBody>
      </p:sp>
    </p:spTree>
    <p:extLst>
      <p:ext uri="{BB962C8B-B14F-4D97-AF65-F5344CB8AC3E}">
        <p14:creationId xmlns:p14="http://schemas.microsoft.com/office/powerpoint/2010/main" val="1980303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rtlCol="0"/>
          <a:lstStyle/>
          <a:p>
            <a:pPr rtl="0"/>
            <a:endParaRPr lang="el-GR" dirty="0"/>
          </a:p>
        </p:txBody>
      </p:sp>
      <p:sp>
        <p:nvSpPr>
          <p:cNvPr id="4" name="Θέση αριθμού διαφάνειας 3"/>
          <p:cNvSpPr>
            <a:spLocks noGrp="1"/>
          </p:cNvSpPr>
          <p:nvPr>
            <p:ph type="sldNum" sz="quarter" idx="10"/>
          </p:nvPr>
        </p:nvSpPr>
        <p:spPr/>
        <p:txBody>
          <a:bodyPr rtlCol="0"/>
          <a:lstStyle/>
          <a:p>
            <a:pPr rtl="0"/>
            <a:fld id="{82869989-EB00-4EE7-BCB5-25BDC5BB29F8}" type="slidenum">
              <a:rPr lang="el-GR" smtClean="0"/>
              <a:t>4</a:t>
            </a:fld>
            <a:endParaRPr lang="el-GR" dirty="0"/>
          </a:p>
        </p:txBody>
      </p:sp>
    </p:spTree>
    <p:extLst>
      <p:ext uri="{BB962C8B-B14F-4D97-AF65-F5344CB8AC3E}">
        <p14:creationId xmlns:p14="http://schemas.microsoft.com/office/powerpoint/2010/main" val="30217142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rtlCol="0"/>
          <a:lstStyle/>
          <a:p>
            <a:pPr rtl="0"/>
            <a:endParaRPr lang="el-GR" dirty="0"/>
          </a:p>
        </p:txBody>
      </p:sp>
      <p:sp>
        <p:nvSpPr>
          <p:cNvPr id="4" name="Θέση αριθμού διαφάνειας 3"/>
          <p:cNvSpPr>
            <a:spLocks noGrp="1"/>
          </p:cNvSpPr>
          <p:nvPr>
            <p:ph type="sldNum" sz="quarter" idx="10"/>
          </p:nvPr>
        </p:nvSpPr>
        <p:spPr/>
        <p:txBody>
          <a:bodyPr rtlCol="0"/>
          <a:lstStyle/>
          <a:p>
            <a:pPr rtl="0"/>
            <a:fld id="{82869989-EB00-4EE7-BCB5-25BDC5BB29F8}" type="slidenum">
              <a:rPr lang="el-GR" smtClean="0"/>
              <a:t>6</a:t>
            </a:fld>
            <a:endParaRPr lang="el-GR" dirty="0"/>
          </a:p>
        </p:txBody>
      </p:sp>
    </p:spTree>
    <p:extLst>
      <p:ext uri="{BB962C8B-B14F-4D97-AF65-F5344CB8AC3E}">
        <p14:creationId xmlns:p14="http://schemas.microsoft.com/office/powerpoint/2010/main" val="1130233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rtlCol="0"/>
          <a:lstStyle/>
          <a:p>
            <a:pPr rtl="0"/>
            <a:endParaRPr lang="el-GR" dirty="0"/>
          </a:p>
        </p:txBody>
      </p:sp>
      <p:sp>
        <p:nvSpPr>
          <p:cNvPr id="4" name="Θέση αριθμού διαφάνειας 3"/>
          <p:cNvSpPr>
            <a:spLocks noGrp="1"/>
          </p:cNvSpPr>
          <p:nvPr>
            <p:ph type="sldNum" sz="quarter" idx="10"/>
          </p:nvPr>
        </p:nvSpPr>
        <p:spPr/>
        <p:txBody>
          <a:bodyPr rtlCol="0"/>
          <a:lstStyle/>
          <a:p>
            <a:pPr rtl="0"/>
            <a:fld id="{82869989-EB00-4EE7-BCB5-25BDC5BB29F8}" type="slidenum">
              <a:rPr lang="el-GR" smtClean="0"/>
              <a:t>7</a:t>
            </a:fld>
            <a:endParaRPr lang="el-GR" dirty="0"/>
          </a:p>
        </p:txBody>
      </p:sp>
    </p:spTree>
    <p:extLst>
      <p:ext uri="{BB962C8B-B14F-4D97-AF65-F5344CB8AC3E}">
        <p14:creationId xmlns:p14="http://schemas.microsoft.com/office/powerpoint/2010/main" val="24173423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Διαφάνεια τίτλου">
    <p:spTree>
      <p:nvGrpSpPr>
        <p:cNvPr id="1" name=""/>
        <p:cNvGrpSpPr/>
        <p:nvPr/>
      </p:nvGrpSpPr>
      <p:grpSpPr>
        <a:xfrm>
          <a:off x="0" y="0"/>
          <a:ext cx="0" cy="0"/>
          <a:chOff x="0" y="0"/>
          <a:chExt cx="0" cy="0"/>
        </a:xfrm>
      </p:grpSpPr>
      <p:grpSp>
        <p:nvGrpSpPr>
          <p:cNvPr id="5" name="Ομάδα 4"/>
          <p:cNvGrpSpPr/>
          <p:nvPr userDrawn="1"/>
        </p:nvGrpSpPr>
        <p:grpSpPr bwMode="hidden">
          <a:xfrm>
            <a:off x="-1" y="0"/>
            <a:ext cx="12192002" cy="6858000"/>
            <a:chOff x="-1" y="0"/>
            <a:chExt cx="12192002" cy="6858000"/>
          </a:xfrm>
        </p:grpSpPr>
        <p:cxnSp>
          <p:nvCxnSpPr>
            <p:cNvPr id="6" name="Ευθεία γραμμή σύνδεσης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Ευθεία γραμμή σύνδεσης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Ευθεία γραμμή σύνδεσης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Ευθεία γραμμή σύνδεσης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Ευθεία γραμμή σύνδεσης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Ευθεία γραμμή σύνδεσης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Ευθεία γραμμή σύνδεσης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Ευθεία γραμμή σύνδεσης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Ευθεία γραμμή σύνδεσης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Ευθεία γραμμή σύνδεσης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Ευθεία γραμμή σύνδεσης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Ευθεία γραμμή σύνδεσης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Ευθεία γραμμή σύνδεσης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Ευθεία γραμμή σύνδεσης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Ευθεία γραμμή σύνδεσης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Ευθεία γραμμή σύνδεσης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Ομάδα 22"/>
            <p:cNvGrpSpPr/>
            <p:nvPr userDrawn="1"/>
          </p:nvGrpSpPr>
          <p:grpSpPr bwMode="hidden">
            <a:xfrm>
              <a:off x="-1" y="0"/>
              <a:ext cx="12192001" cy="6858000"/>
              <a:chOff x="-1" y="0"/>
              <a:chExt cx="12192001" cy="6858000"/>
            </a:xfrm>
          </p:grpSpPr>
          <p:cxnSp>
            <p:nvCxnSpPr>
              <p:cNvPr id="41" name="Ευθεία γραμμή σύνδεσης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Ευθεία γραμμή σύνδεσης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Ευθεία γραμμή σύνδεσης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Ευθεία γραμμή σύνδεσης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Ευθεία γραμμή σύνδεσης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Ομάδα 45"/>
              <p:cNvGrpSpPr/>
              <p:nvPr/>
            </p:nvGrpSpPr>
            <p:grpSpPr bwMode="hidden">
              <a:xfrm>
                <a:off x="6327885" y="0"/>
                <a:ext cx="5864115" cy="5898673"/>
                <a:chOff x="6327885" y="0"/>
                <a:chExt cx="5864115" cy="5898673"/>
              </a:xfrm>
            </p:grpSpPr>
            <p:cxnSp>
              <p:nvCxnSpPr>
                <p:cNvPr id="52" name="Ευθεία γραμμή σύνδεσης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Ευθεία γραμμή σύνδεσης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Ευθεία γραμμή σύνδεσης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Ευθεία γραμμή σύνδεσης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Ευθεία γραμμή σύνδεσης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Ευθεία γραμμή σύνδεσης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Ευθεία γραμμή σύνδεσης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Ευθεία γραμμή σύνδεσης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Ευθεία γραμμή σύνδεσης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Ευθεία γραμμή σύνδεσης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Ομάδα 23"/>
            <p:cNvGrpSpPr/>
            <p:nvPr userDrawn="1"/>
          </p:nvGrpSpPr>
          <p:grpSpPr bwMode="hidden">
            <a:xfrm flipH="1">
              <a:off x="0" y="0"/>
              <a:ext cx="12192001" cy="6858000"/>
              <a:chOff x="-1" y="0"/>
              <a:chExt cx="12192001" cy="6858000"/>
            </a:xfrm>
          </p:grpSpPr>
          <p:cxnSp>
            <p:nvCxnSpPr>
              <p:cNvPr id="25" name="Ευθεία γραμμή σύνδεσης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Ευθεία γραμμή σύνδεσης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Ευθεία γραμμή σύνδεσης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Ευθεία γραμμή σύνδεσης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Ευθεία γραμμή σύνδεσης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Ομάδα 29"/>
              <p:cNvGrpSpPr/>
              <p:nvPr/>
            </p:nvGrpSpPr>
            <p:grpSpPr bwMode="hidden">
              <a:xfrm>
                <a:off x="6327885" y="0"/>
                <a:ext cx="5864115" cy="5898673"/>
                <a:chOff x="6327885" y="0"/>
                <a:chExt cx="5864115" cy="5898673"/>
              </a:xfrm>
            </p:grpSpPr>
            <p:cxnSp>
              <p:nvCxnSpPr>
                <p:cNvPr id="36" name="Ευθεία γραμμή σύνδεσης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Ευθεία γραμμή σύνδεσης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Ευθεία γραμμή σύνδεσης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Ευθεία γραμμή σύνδεσης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Ευθεία γραμμή σύνδεσης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Ευθεία γραμμή σύνδεσης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Ευθεία γραμμή σύνδεσης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Ευθεία γραμμή σύνδεσης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Ευθεία γραμμή σύνδεσης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Ευθεία γραμμή σύνδεσης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Τίτλος 1"/>
          <p:cNvSpPr>
            <a:spLocks noGrp="1"/>
          </p:cNvSpPr>
          <p:nvPr>
            <p:ph type="ctrTitle"/>
          </p:nvPr>
        </p:nvSpPr>
        <p:spPr>
          <a:xfrm>
            <a:off x="1293845" y="1909346"/>
            <a:ext cx="9604310" cy="3383280"/>
          </a:xfrm>
        </p:spPr>
        <p:txBody>
          <a:bodyPr rtlCol="0" anchor="b">
            <a:normAutofit/>
          </a:bodyPr>
          <a:lstStyle>
            <a:lvl1pPr algn="l">
              <a:lnSpc>
                <a:spcPct val="90000"/>
              </a:lnSpc>
              <a:defRPr sz="8000" cap="none" baseline="0">
                <a:solidFill>
                  <a:schemeClr val="tx1"/>
                </a:solidFill>
              </a:defRPr>
            </a:lvl1pPr>
          </a:lstStyle>
          <a:p>
            <a:pPr rtl="0"/>
            <a:r>
              <a:rPr lang="el-GR"/>
              <a:t>Κάντε κλικ για να επεξεργαστείτε τον τίτλο υποδείγματος</a:t>
            </a:r>
            <a:endParaRPr lang="el-GR" dirty="0"/>
          </a:p>
        </p:txBody>
      </p:sp>
      <p:sp>
        <p:nvSpPr>
          <p:cNvPr id="3" name="Υπότιτλος 2"/>
          <p:cNvSpPr>
            <a:spLocks noGrp="1"/>
          </p:cNvSpPr>
          <p:nvPr>
            <p:ph type="subTitle" idx="1"/>
          </p:nvPr>
        </p:nvSpPr>
        <p:spPr>
          <a:xfrm>
            <a:off x="1293845" y="5432564"/>
            <a:ext cx="9604310" cy="457200"/>
          </a:xfrm>
        </p:spPr>
        <p:txBody>
          <a:bodyPr rtlCol="0">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l-GR"/>
              <a:t>Κάντε κλικ για να επεξεργαστείτε τον υπότιτλο του υποδείγματος</a:t>
            </a:r>
          </a:p>
        </p:txBody>
      </p:sp>
      <p:cxnSp>
        <p:nvCxnSpPr>
          <p:cNvPr id="58" name="Ευθεία γραμμή σύνδεσης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Τίτλος και κατακόρυφο κείμενο">
    <p:spTree>
      <p:nvGrpSpPr>
        <p:cNvPr id="1" name=""/>
        <p:cNvGrpSpPr/>
        <p:nvPr/>
      </p:nvGrpSpPr>
      <p:grpSpPr>
        <a:xfrm>
          <a:off x="0" y="0"/>
          <a:ext cx="0" cy="0"/>
          <a:chOff x="0" y="0"/>
          <a:chExt cx="0" cy="0"/>
        </a:xfrm>
      </p:grpSpPr>
      <p:sp>
        <p:nvSpPr>
          <p:cNvPr id="2" name="Τίτλος 1"/>
          <p:cNvSpPr>
            <a:spLocks noGrp="1"/>
          </p:cNvSpPr>
          <p:nvPr>
            <p:ph type="title"/>
          </p:nvPr>
        </p:nvSpPr>
        <p:spPr/>
        <p:txBody>
          <a:bodyPr rtlCol="0"/>
          <a:lstStyle/>
          <a:p>
            <a:pPr rtl="0"/>
            <a:r>
              <a:rPr lang="el-GR"/>
              <a:t>Κάντε κλικ για να επεξεργαστείτε τον τίτλο υποδείγματος</a:t>
            </a:r>
          </a:p>
        </p:txBody>
      </p:sp>
      <p:sp>
        <p:nvSpPr>
          <p:cNvPr id="3" name="Σύμβολο κράτησης θέσης κατακόρυφου κειμένου 2"/>
          <p:cNvSpPr>
            <a:spLocks noGrp="1"/>
          </p:cNvSpPr>
          <p:nvPr>
            <p:ph type="body" orient="vert" idx="1"/>
          </p:nvPr>
        </p:nvSpPr>
        <p:spPr/>
        <p:txBody>
          <a:bodyPr vert="eaVert" rtlCol="0"/>
          <a:lstStyle/>
          <a:p>
            <a:pPr lvl="0" rtl="0"/>
            <a:r>
              <a:rPr lang="el-GR"/>
              <a:t>Στυλ κειμένου υποδείγματος</a:t>
            </a:r>
          </a:p>
          <a:p>
            <a:pPr lvl="1" rtl="0"/>
            <a:r>
              <a:rPr lang="el-GR"/>
              <a:t>Δεύτερο επίπεδο</a:t>
            </a:r>
          </a:p>
          <a:p>
            <a:pPr lvl="2" rtl="0"/>
            <a:r>
              <a:rPr lang="el-GR"/>
              <a:t>Τρίτο επίπεδο</a:t>
            </a:r>
          </a:p>
          <a:p>
            <a:pPr lvl="3" rtl="0"/>
            <a:r>
              <a:rPr lang="el-GR"/>
              <a:t>Τέταρτο επίπεδο</a:t>
            </a:r>
          </a:p>
          <a:p>
            <a:pPr lvl="4" rtl="0"/>
            <a:r>
              <a:rPr lang="el-GR"/>
              <a:t>Πέμπτο επίπεδο</a:t>
            </a:r>
          </a:p>
        </p:txBody>
      </p:sp>
      <p:sp>
        <p:nvSpPr>
          <p:cNvPr id="5" name="Θέση υποσέλιδου 4"/>
          <p:cNvSpPr>
            <a:spLocks noGrp="1"/>
          </p:cNvSpPr>
          <p:nvPr>
            <p:ph type="ftr" sz="quarter" idx="11"/>
          </p:nvPr>
        </p:nvSpPr>
        <p:spPr/>
        <p:txBody>
          <a:bodyPr rtlCol="0"/>
          <a:lstStyle/>
          <a:p>
            <a:pPr rtl="0"/>
            <a:r>
              <a:rPr lang="el-GR" dirty="0"/>
              <a:t>Προσθήκη υποσέλιδου</a:t>
            </a:r>
          </a:p>
        </p:txBody>
      </p:sp>
      <p:sp>
        <p:nvSpPr>
          <p:cNvPr id="4" name="Θέση ημερομηνίας 3"/>
          <p:cNvSpPr>
            <a:spLocks noGrp="1"/>
          </p:cNvSpPr>
          <p:nvPr>
            <p:ph type="dt" sz="half" idx="10"/>
          </p:nvPr>
        </p:nvSpPr>
        <p:spPr/>
        <p:txBody>
          <a:bodyPr rtlCol="0"/>
          <a:lstStyle/>
          <a:p>
            <a:pPr rtl="0"/>
            <a:fld id="{419605DC-8E97-4700-8BB4-6BF2D5C3D2D2}" type="datetime1">
              <a:rPr lang="el-GR" smtClean="0"/>
              <a:t>1/8/2020</a:t>
            </a:fld>
            <a:endParaRPr lang="el-GR" dirty="0"/>
          </a:p>
        </p:txBody>
      </p:sp>
      <p:sp>
        <p:nvSpPr>
          <p:cNvPr id="6" name="Θέση αριθμού διαφάνειας 5"/>
          <p:cNvSpPr>
            <a:spLocks noGrp="1"/>
          </p:cNvSpPr>
          <p:nvPr>
            <p:ph type="sldNum" sz="quarter" idx="12"/>
          </p:nvPr>
        </p:nvSpPr>
        <p:spPr/>
        <p:txBody>
          <a:bodyPr rtlCol="0"/>
          <a:lstStyle/>
          <a:p>
            <a:pPr rtl="0"/>
            <a:fld id="{E31375A4-56A4-47D6-9801-1991572033F7}" type="slidenum">
              <a:rPr lang="el-GR" smtClean="0"/>
              <a:t>‹#›</a:t>
            </a:fld>
            <a:endParaRPr lang="el-GR"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Κατακόρυφος τίτλος και κείμενο">
    <p:spTree>
      <p:nvGrpSpPr>
        <p:cNvPr id="1" name=""/>
        <p:cNvGrpSpPr/>
        <p:nvPr/>
      </p:nvGrpSpPr>
      <p:grpSpPr>
        <a:xfrm>
          <a:off x="0" y="0"/>
          <a:ext cx="0" cy="0"/>
          <a:chOff x="0" y="0"/>
          <a:chExt cx="0" cy="0"/>
        </a:xfrm>
      </p:grpSpPr>
      <p:sp>
        <p:nvSpPr>
          <p:cNvPr id="2" name="Κατακόρυφος τίτλος 1"/>
          <p:cNvSpPr>
            <a:spLocks noGrp="1"/>
          </p:cNvSpPr>
          <p:nvPr>
            <p:ph type="title" orient="vert"/>
          </p:nvPr>
        </p:nvSpPr>
        <p:spPr>
          <a:xfrm>
            <a:off x="9209314" y="489856"/>
            <a:ext cx="1687286" cy="5301343"/>
          </a:xfrm>
        </p:spPr>
        <p:txBody>
          <a:bodyPr vert="eaVert" rtlCol="0"/>
          <a:lstStyle/>
          <a:p>
            <a:pPr rtl="0"/>
            <a:r>
              <a:rPr lang="el-GR"/>
              <a:t>Κάντε κλικ για να επεξεργαστείτε τον τίτλο υποδείγματος</a:t>
            </a:r>
            <a:endParaRPr lang="el-GR" dirty="0"/>
          </a:p>
        </p:txBody>
      </p:sp>
      <p:sp>
        <p:nvSpPr>
          <p:cNvPr id="3" name="Σύμβολο κράτησης θέσης κατακόρυφου κειμένου 2"/>
          <p:cNvSpPr>
            <a:spLocks noGrp="1"/>
          </p:cNvSpPr>
          <p:nvPr>
            <p:ph type="body" orient="vert" idx="1"/>
          </p:nvPr>
        </p:nvSpPr>
        <p:spPr>
          <a:xfrm>
            <a:off x="1295399" y="489856"/>
            <a:ext cx="7587344" cy="5301343"/>
          </a:xfrm>
        </p:spPr>
        <p:txBody>
          <a:bodyPr vert="eaVert" rtlCol="0"/>
          <a:lstStyle/>
          <a:p>
            <a:pPr lvl="0" rtl="0"/>
            <a:r>
              <a:rPr lang="el-GR"/>
              <a:t>Στυλ κειμένου υποδείγματος</a:t>
            </a:r>
          </a:p>
          <a:p>
            <a:pPr lvl="1" rtl="0"/>
            <a:r>
              <a:rPr lang="el-GR"/>
              <a:t>Δεύτερο επίπεδο</a:t>
            </a:r>
          </a:p>
          <a:p>
            <a:pPr lvl="2" rtl="0"/>
            <a:r>
              <a:rPr lang="el-GR"/>
              <a:t>Τρίτο επίπεδο</a:t>
            </a:r>
          </a:p>
          <a:p>
            <a:pPr lvl="3" rtl="0"/>
            <a:r>
              <a:rPr lang="el-GR"/>
              <a:t>Τέταρτο επίπεδο</a:t>
            </a:r>
          </a:p>
          <a:p>
            <a:pPr lvl="4" rtl="0"/>
            <a:r>
              <a:rPr lang="el-GR"/>
              <a:t>Πέμπτο επίπεδο</a:t>
            </a:r>
            <a:endParaRPr lang="el-GR" dirty="0"/>
          </a:p>
        </p:txBody>
      </p:sp>
      <p:sp>
        <p:nvSpPr>
          <p:cNvPr id="5" name="Θέση υποσέλιδου 4"/>
          <p:cNvSpPr>
            <a:spLocks noGrp="1"/>
          </p:cNvSpPr>
          <p:nvPr>
            <p:ph type="ftr" sz="quarter" idx="11"/>
          </p:nvPr>
        </p:nvSpPr>
        <p:spPr/>
        <p:txBody>
          <a:bodyPr rtlCol="0"/>
          <a:lstStyle/>
          <a:p>
            <a:pPr rtl="0"/>
            <a:r>
              <a:rPr lang="el-GR" dirty="0"/>
              <a:t>Προσθήκη υποσέλιδου</a:t>
            </a:r>
          </a:p>
        </p:txBody>
      </p:sp>
      <p:sp>
        <p:nvSpPr>
          <p:cNvPr id="4" name="Θέση ημερομηνίας 3"/>
          <p:cNvSpPr>
            <a:spLocks noGrp="1"/>
          </p:cNvSpPr>
          <p:nvPr>
            <p:ph type="dt" sz="half" idx="10"/>
          </p:nvPr>
        </p:nvSpPr>
        <p:spPr/>
        <p:txBody>
          <a:bodyPr rtlCol="0"/>
          <a:lstStyle/>
          <a:p>
            <a:pPr rtl="0"/>
            <a:fld id="{5F88804F-EC94-4EB7-A72E-4390969D5503}" type="datetime1">
              <a:rPr lang="el-GR" smtClean="0"/>
              <a:t>1/8/2020</a:t>
            </a:fld>
            <a:endParaRPr lang="el-GR" dirty="0"/>
          </a:p>
        </p:txBody>
      </p:sp>
      <p:sp>
        <p:nvSpPr>
          <p:cNvPr id="6" name="Θέση αριθμού διαφάνειας 5"/>
          <p:cNvSpPr>
            <a:spLocks noGrp="1"/>
          </p:cNvSpPr>
          <p:nvPr>
            <p:ph type="sldNum" sz="quarter" idx="12"/>
          </p:nvPr>
        </p:nvSpPr>
        <p:spPr/>
        <p:txBody>
          <a:bodyPr rtlCol="0"/>
          <a:lstStyle/>
          <a:p>
            <a:pPr rtl="0"/>
            <a:fld id="{E31375A4-56A4-47D6-9801-1991572033F7}" type="slidenum">
              <a:rPr lang="el-GR" smtClean="0"/>
              <a:t>‹#›</a:t>
            </a:fld>
            <a:endParaRPr lang="el-GR"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Τίτλος και περιεχόμενο">
    <p:spTree>
      <p:nvGrpSpPr>
        <p:cNvPr id="1" name=""/>
        <p:cNvGrpSpPr/>
        <p:nvPr/>
      </p:nvGrpSpPr>
      <p:grpSpPr>
        <a:xfrm>
          <a:off x="0" y="0"/>
          <a:ext cx="0" cy="0"/>
          <a:chOff x="0" y="0"/>
          <a:chExt cx="0" cy="0"/>
        </a:xfrm>
      </p:grpSpPr>
      <p:sp>
        <p:nvSpPr>
          <p:cNvPr id="2" name="Τίτλος 1"/>
          <p:cNvSpPr>
            <a:spLocks noGrp="1"/>
          </p:cNvSpPr>
          <p:nvPr>
            <p:ph type="title"/>
          </p:nvPr>
        </p:nvSpPr>
        <p:spPr/>
        <p:txBody>
          <a:bodyPr rtlCol="0"/>
          <a:lstStyle/>
          <a:p>
            <a:pPr rtl="0"/>
            <a:r>
              <a:rPr lang="el-GR"/>
              <a:t>Κάντε κλικ για να επεξεργαστείτε τον τίτλο υποδείγματος</a:t>
            </a:r>
          </a:p>
        </p:txBody>
      </p:sp>
      <p:sp>
        <p:nvSpPr>
          <p:cNvPr id="3" name="Θέση περιεχομένου 2"/>
          <p:cNvSpPr>
            <a:spLocks noGrp="1"/>
          </p:cNvSpPr>
          <p:nvPr>
            <p:ph idx="1"/>
          </p:nvPr>
        </p:nvSpPr>
        <p:spPr/>
        <p:txBody>
          <a:bodyPr rtlCol="0"/>
          <a:lstStyle/>
          <a:p>
            <a:pPr lvl="0" rtl="0"/>
            <a:r>
              <a:rPr lang="el-GR"/>
              <a:t>Στυλ κειμένου υποδείγματος</a:t>
            </a:r>
          </a:p>
          <a:p>
            <a:pPr lvl="1" rtl="0"/>
            <a:r>
              <a:rPr lang="el-GR"/>
              <a:t>Δεύτερο επίπεδο</a:t>
            </a:r>
          </a:p>
          <a:p>
            <a:pPr lvl="2" rtl="0"/>
            <a:r>
              <a:rPr lang="el-GR"/>
              <a:t>Τρίτο επίπεδο</a:t>
            </a:r>
          </a:p>
          <a:p>
            <a:pPr lvl="3" rtl="0"/>
            <a:r>
              <a:rPr lang="el-GR"/>
              <a:t>Τέταρτο επίπεδο</a:t>
            </a:r>
          </a:p>
          <a:p>
            <a:pPr lvl="4" rtl="0"/>
            <a:r>
              <a:rPr lang="el-GR"/>
              <a:t>Πέμπτο επίπεδο</a:t>
            </a:r>
          </a:p>
        </p:txBody>
      </p:sp>
      <p:sp>
        <p:nvSpPr>
          <p:cNvPr id="5" name="Θέση υποσέλιδου 4"/>
          <p:cNvSpPr>
            <a:spLocks noGrp="1"/>
          </p:cNvSpPr>
          <p:nvPr>
            <p:ph type="ftr" sz="quarter" idx="11"/>
          </p:nvPr>
        </p:nvSpPr>
        <p:spPr/>
        <p:txBody>
          <a:bodyPr rtlCol="0"/>
          <a:lstStyle/>
          <a:p>
            <a:pPr rtl="0"/>
            <a:r>
              <a:rPr lang="el-GR" dirty="0"/>
              <a:t>Προσθήκη υποσέλιδου</a:t>
            </a:r>
          </a:p>
        </p:txBody>
      </p:sp>
      <p:sp>
        <p:nvSpPr>
          <p:cNvPr id="4" name="Θέση ημερομηνίας 3"/>
          <p:cNvSpPr>
            <a:spLocks noGrp="1"/>
          </p:cNvSpPr>
          <p:nvPr>
            <p:ph type="dt" sz="half" idx="10"/>
          </p:nvPr>
        </p:nvSpPr>
        <p:spPr/>
        <p:txBody>
          <a:bodyPr rtlCol="0"/>
          <a:lstStyle/>
          <a:p>
            <a:pPr rtl="0"/>
            <a:fld id="{61BA2533-B78C-4319-9668-E8781A1B6EA1}" type="datetime1">
              <a:rPr lang="el-GR" smtClean="0"/>
              <a:t>1/8/2020</a:t>
            </a:fld>
            <a:endParaRPr lang="el-GR" dirty="0"/>
          </a:p>
        </p:txBody>
      </p:sp>
      <p:sp>
        <p:nvSpPr>
          <p:cNvPr id="6" name="Θέση αριθμού διαφάνειας 5"/>
          <p:cNvSpPr>
            <a:spLocks noGrp="1"/>
          </p:cNvSpPr>
          <p:nvPr>
            <p:ph type="sldNum" sz="quarter" idx="12"/>
          </p:nvPr>
        </p:nvSpPr>
        <p:spPr/>
        <p:txBody>
          <a:bodyPr rtlCol="0"/>
          <a:lstStyle/>
          <a:p>
            <a:pPr rtl="0"/>
            <a:fld id="{E31375A4-56A4-47D6-9801-1991572033F7}" type="slidenum">
              <a:rPr lang="el-GR" smtClean="0"/>
              <a:t>‹#›</a:t>
            </a:fld>
            <a:endParaRPr lang="el-GR"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Κεφαλίδα ενότητας">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Ομάδα 6"/>
          <p:cNvGrpSpPr/>
          <p:nvPr userDrawn="1"/>
        </p:nvGrpSpPr>
        <p:grpSpPr bwMode="hidden">
          <a:xfrm>
            <a:off x="-1" y="0"/>
            <a:ext cx="12192002" cy="6858000"/>
            <a:chOff x="-1" y="0"/>
            <a:chExt cx="12192002" cy="6858000"/>
          </a:xfrm>
        </p:grpSpPr>
        <p:cxnSp>
          <p:nvCxnSpPr>
            <p:cNvPr id="8" name="Ευθεία γραμμή σύνδεσης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Ευθεία γραμμή σύνδεσης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Ευθεία γραμμή σύνδεσης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Ευθεία γραμμή σύνδεσης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Ευθεία γραμμή σύνδεσης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Ευθεία γραμμή σύνδεσης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Ευθεία γραμμή σύνδεσης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Ευθεία γραμμή σύνδεσης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Ευθεία γραμμή σύνδεσης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Ευθεία γραμμή σύνδεσης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Ευθεία γραμμή σύνδεσης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Ευθεία γραμμή σύνδεσης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Ευθεία γραμμή σύνδεσης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Ευθεία γραμμή σύνδεσης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Ευθεία γραμμή σύνδεσης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Ευθεία γραμμή σύνδεσης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Ομάδα 23"/>
            <p:cNvGrpSpPr/>
            <p:nvPr userDrawn="1"/>
          </p:nvGrpSpPr>
          <p:grpSpPr bwMode="hidden">
            <a:xfrm>
              <a:off x="-1" y="0"/>
              <a:ext cx="12192001" cy="6858000"/>
              <a:chOff x="-1" y="0"/>
              <a:chExt cx="12192001" cy="6858000"/>
            </a:xfrm>
          </p:grpSpPr>
          <p:cxnSp>
            <p:nvCxnSpPr>
              <p:cNvPr id="42" name="Ευθεία γραμμή σύνδεσης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Ευθεία γραμμή σύνδεσης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Ευθεία γραμμή σύνδεσης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Ευθεία γραμμή σύνδεσης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Ευθεία γραμμή σύνδεσης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Ομάδα 46"/>
              <p:cNvGrpSpPr/>
              <p:nvPr/>
            </p:nvGrpSpPr>
            <p:grpSpPr bwMode="hidden">
              <a:xfrm>
                <a:off x="6327885" y="0"/>
                <a:ext cx="5864115" cy="5898673"/>
                <a:chOff x="6327885" y="0"/>
                <a:chExt cx="5864115" cy="5898673"/>
              </a:xfrm>
            </p:grpSpPr>
            <p:cxnSp>
              <p:nvCxnSpPr>
                <p:cNvPr id="53" name="Ευθεία γραμμή σύνδεσης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Ευθεία γραμμή σύνδεσης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Ευθεία γραμμή σύνδεσης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Ευθεία γραμμή σύνδεσης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Ευθεία γραμμή σύνδεσης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Ευθεία γραμμή σύνδεσης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Ευθεία γραμμή σύνδεσης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Ευθεία γραμμή σύνδεσης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Ευθεία γραμμή σύνδεσης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Ευθεία γραμμή σύνδεσης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Ομάδα 24"/>
            <p:cNvGrpSpPr/>
            <p:nvPr userDrawn="1"/>
          </p:nvGrpSpPr>
          <p:grpSpPr bwMode="hidden">
            <a:xfrm flipH="1">
              <a:off x="0" y="0"/>
              <a:ext cx="12192001" cy="6858000"/>
              <a:chOff x="-1" y="0"/>
              <a:chExt cx="12192001" cy="6858000"/>
            </a:xfrm>
          </p:grpSpPr>
          <p:cxnSp>
            <p:nvCxnSpPr>
              <p:cNvPr id="26" name="Ευθεία γραμμή σύνδεσης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Ευθεία γραμμή σύνδεσης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Ευθεία γραμμή σύνδεσης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Ευθεία γραμμή σύνδεσης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Ευθεία γραμμή σύνδεσης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Ομάδα 30"/>
              <p:cNvGrpSpPr/>
              <p:nvPr/>
            </p:nvGrpSpPr>
            <p:grpSpPr bwMode="hidden">
              <a:xfrm>
                <a:off x="6327885" y="0"/>
                <a:ext cx="5864115" cy="5898673"/>
                <a:chOff x="6327885" y="0"/>
                <a:chExt cx="5864115" cy="5898673"/>
              </a:xfrm>
            </p:grpSpPr>
            <p:cxnSp>
              <p:nvCxnSpPr>
                <p:cNvPr id="37" name="Ευθεία γραμμή σύνδεσης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Ευθεία γραμμή σύνδεσης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Ευθεία γραμμή σύνδεσης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Ευθεία γραμμή σύνδεσης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Ευθεία γραμμή σύνδεσης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Ευθεία γραμμή σύνδεσης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Ευθεία γραμμή σύνδεσης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Ευθεία γραμμή σύνδεσης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Ευθεία γραμμή σύνδεσης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Ευθεία γραμμή σύνδεσης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Τίτλος 1"/>
          <p:cNvSpPr>
            <a:spLocks noGrp="1"/>
          </p:cNvSpPr>
          <p:nvPr>
            <p:ph type="title"/>
          </p:nvPr>
        </p:nvSpPr>
        <p:spPr>
          <a:xfrm>
            <a:off x="1295400" y="2541573"/>
            <a:ext cx="9601200" cy="2743200"/>
          </a:xfrm>
        </p:spPr>
        <p:txBody>
          <a:bodyPr rtlCol="0" anchor="b">
            <a:normAutofit/>
          </a:bodyPr>
          <a:lstStyle>
            <a:lvl1pPr>
              <a:lnSpc>
                <a:spcPct val="85000"/>
              </a:lnSpc>
              <a:defRPr sz="6000" cap="none" baseline="0">
                <a:solidFill>
                  <a:schemeClr val="tx1"/>
                </a:solidFill>
              </a:defRPr>
            </a:lvl1pPr>
          </a:lstStyle>
          <a:p>
            <a:pPr rtl="0"/>
            <a:r>
              <a:rPr lang="el-GR"/>
              <a:t>Κάντε κλικ για να επεξεργαστείτε τον τίτλο υποδείγματος</a:t>
            </a:r>
            <a:endParaRPr lang="el-GR" dirty="0"/>
          </a:p>
        </p:txBody>
      </p:sp>
      <p:sp>
        <p:nvSpPr>
          <p:cNvPr id="3" name="Θέση κειμένου 2"/>
          <p:cNvSpPr>
            <a:spLocks noGrp="1"/>
          </p:cNvSpPr>
          <p:nvPr>
            <p:ph type="body" idx="1"/>
          </p:nvPr>
        </p:nvSpPr>
        <p:spPr>
          <a:xfrm>
            <a:off x="1295400" y="5431536"/>
            <a:ext cx="9601200" cy="457200"/>
          </a:xfrm>
        </p:spPr>
        <p:txBody>
          <a:bodyPr rtlCol="0">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el-GR"/>
              <a:t>Στυλ κειμένου υποδείγματος</a:t>
            </a:r>
          </a:p>
        </p:txBody>
      </p:sp>
      <p:cxnSp>
        <p:nvCxnSpPr>
          <p:cNvPr id="58" name="Ευθεία γραμμή σύνδεσης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Δύο περιεχόμενα">
    <p:spTree>
      <p:nvGrpSpPr>
        <p:cNvPr id="1" name=""/>
        <p:cNvGrpSpPr/>
        <p:nvPr/>
      </p:nvGrpSpPr>
      <p:grpSpPr>
        <a:xfrm>
          <a:off x="0" y="0"/>
          <a:ext cx="0" cy="0"/>
          <a:chOff x="0" y="0"/>
          <a:chExt cx="0" cy="0"/>
        </a:xfrm>
      </p:grpSpPr>
      <p:sp>
        <p:nvSpPr>
          <p:cNvPr id="2" name="Τίτλος 1"/>
          <p:cNvSpPr>
            <a:spLocks noGrp="1"/>
          </p:cNvSpPr>
          <p:nvPr>
            <p:ph type="title"/>
          </p:nvPr>
        </p:nvSpPr>
        <p:spPr/>
        <p:txBody>
          <a:bodyPr rtlCol="0"/>
          <a:lstStyle/>
          <a:p>
            <a:pPr rtl="0"/>
            <a:r>
              <a:rPr lang="el-GR"/>
              <a:t>Κάντε κλικ για να επεξεργαστείτε τον τίτλο υποδείγματος</a:t>
            </a:r>
          </a:p>
        </p:txBody>
      </p:sp>
      <p:sp>
        <p:nvSpPr>
          <p:cNvPr id="3" name="Θέση περιεχομένου 2"/>
          <p:cNvSpPr>
            <a:spLocks noGrp="1"/>
          </p:cNvSpPr>
          <p:nvPr>
            <p:ph sz="half" idx="1"/>
          </p:nvPr>
        </p:nvSpPr>
        <p:spPr>
          <a:xfrm>
            <a:off x="1295400" y="1981199"/>
            <a:ext cx="4572000" cy="3810001"/>
          </a:xfrm>
        </p:spPr>
        <p:txBody>
          <a:bodyPr rtlCol="0">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el-GR"/>
              <a:t>Στυλ κειμένου υποδείγματος</a:t>
            </a:r>
          </a:p>
          <a:p>
            <a:pPr lvl="1" rtl="0"/>
            <a:r>
              <a:rPr lang="el-GR"/>
              <a:t>Δεύτερο επίπεδο</a:t>
            </a:r>
          </a:p>
          <a:p>
            <a:pPr lvl="2" rtl="0"/>
            <a:r>
              <a:rPr lang="el-GR"/>
              <a:t>Τρίτο επίπεδο</a:t>
            </a:r>
          </a:p>
          <a:p>
            <a:pPr lvl="3" rtl="0"/>
            <a:r>
              <a:rPr lang="el-GR"/>
              <a:t>Τέταρτο επίπεδο</a:t>
            </a:r>
          </a:p>
          <a:p>
            <a:pPr lvl="4" rtl="0"/>
            <a:r>
              <a:rPr lang="el-GR"/>
              <a:t>Πέμπτο επίπεδο</a:t>
            </a:r>
            <a:endParaRPr lang="el-GR" dirty="0"/>
          </a:p>
        </p:txBody>
      </p:sp>
      <p:sp>
        <p:nvSpPr>
          <p:cNvPr id="4" name="Θέση περιεχομένου 3"/>
          <p:cNvSpPr>
            <a:spLocks noGrp="1"/>
          </p:cNvSpPr>
          <p:nvPr>
            <p:ph sz="half" idx="2"/>
          </p:nvPr>
        </p:nvSpPr>
        <p:spPr>
          <a:xfrm>
            <a:off x="6324600" y="1981199"/>
            <a:ext cx="4572000" cy="3810001"/>
          </a:xfrm>
        </p:spPr>
        <p:txBody>
          <a:bodyPr rtlCol="0">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el-GR"/>
              <a:t>Στυλ κειμένου υποδείγματος</a:t>
            </a:r>
          </a:p>
          <a:p>
            <a:pPr lvl="1" rtl="0"/>
            <a:r>
              <a:rPr lang="el-GR"/>
              <a:t>Δεύτερο επίπεδο</a:t>
            </a:r>
          </a:p>
          <a:p>
            <a:pPr lvl="2" rtl="0"/>
            <a:r>
              <a:rPr lang="el-GR"/>
              <a:t>Τρίτο επίπεδο</a:t>
            </a:r>
          </a:p>
          <a:p>
            <a:pPr lvl="3" rtl="0"/>
            <a:r>
              <a:rPr lang="el-GR"/>
              <a:t>Τέταρτο επίπεδο</a:t>
            </a:r>
          </a:p>
          <a:p>
            <a:pPr lvl="4" rtl="0"/>
            <a:r>
              <a:rPr lang="el-GR"/>
              <a:t>Πέμπτο επίπεδο</a:t>
            </a:r>
          </a:p>
        </p:txBody>
      </p:sp>
      <p:sp>
        <p:nvSpPr>
          <p:cNvPr id="6" name="Θέση υποσέλιδου 5"/>
          <p:cNvSpPr>
            <a:spLocks noGrp="1"/>
          </p:cNvSpPr>
          <p:nvPr>
            <p:ph type="ftr" sz="quarter" idx="11"/>
          </p:nvPr>
        </p:nvSpPr>
        <p:spPr/>
        <p:txBody>
          <a:bodyPr rtlCol="0"/>
          <a:lstStyle/>
          <a:p>
            <a:pPr rtl="0"/>
            <a:r>
              <a:rPr lang="el-GR" dirty="0"/>
              <a:t>Προσθήκη υποσέλιδου</a:t>
            </a:r>
          </a:p>
        </p:txBody>
      </p:sp>
      <p:sp>
        <p:nvSpPr>
          <p:cNvPr id="5" name="Θέση ημερομηνίας 4"/>
          <p:cNvSpPr>
            <a:spLocks noGrp="1"/>
          </p:cNvSpPr>
          <p:nvPr>
            <p:ph type="dt" sz="half" idx="10"/>
          </p:nvPr>
        </p:nvSpPr>
        <p:spPr/>
        <p:txBody>
          <a:bodyPr rtlCol="0"/>
          <a:lstStyle/>
          <a:p>
            <a:pPr rtl="0"/>
            <a:fld id="{5245A5E0-1A0E-4CAC-A5F3-B68AA6966061}" type="datetime1">
              <a:rPr lang="el-GR" smtClean="0"/>
              <a:t>1/8/2020</a:t>
            </a:fld>
            <a:endParaRPr lang="el-GR" dirty="0"/>
          </a:p>
        </p:txBody>
      </p:sp>
      <p:sp>
        <p:nvSpPr>
          <p:cNvPr id="7" name="Θέση αριθμού διαφάνειας 6"/>
          <p:cNvSpPr>
            <a:spLocks noGrp="1"/>
          </p:cNvSpPr>
          <p:nvPr>
            <p:ph type="sldNum" sz="quarter" idx="12"/>
          </p:nvPr>
        </p:nvSpPr>
        <p:spPr/>
        <p:txBody>
          <a:bodyPr rtlCol="0"/>
          <a:lstStyle/>
          <a:p>
            <a:pPr rtl="0"/>
            <a:fld id="{E31375A4-56A4-47D6-9801-1991572033F7}" type="slidenum">
              <a:rPr lang="el-GR" smtClean="0"/>
              <a:t>‹#›</a:t>
            </a:fld>
            <a:endParaRPr lang="el-GR"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Σύγκριση">
    <p:spTree>
      <p:nvGrpSpPr>
        <p:cNvPr id="1" name=""/>
        <p:cNvGrpSpPr/>
        <p:nvPr/>
      </p:nvGrpSpPr>
      <p:grpSpPr>
        <a:xfrm>
          <a:off x="0" y="0"/>
          <a:ext cx="0" cy="0"/>
          <a:chOff x="0" y="0"/>
          <a:chExt cx="0" cy="0"/>
        </a:xfrm>
      </p:grpSpPr>
      <p:sp>
        <p:nvSpPr>
          <p:cNvPr id="2" name="Τίτλος 1"/>
          <p:cNvSpPr>
            <a:spLocks noGrp="1"/>
          </p:cNvSpPr>
          <p:nvPr>
            <p:ph type="title"/>
          </p:nvPr>
        </p:nvSpPr>
        <p:spPr/>
        <p:txBody>
          <a:bodyPr rtlCol="0"/>
          <a:lstStyle/>
          <a:p>
            <a:pPr rtl="0"/>
            <a:r>
              <a:rPr lang="el-GR"/>
              <a:t>Κάντε κλικ για να επεξεργαστείτε τον τίτλο υποδείγματος</a:t>
            </a:r>
          </a:p>
        </p:txBody>
      </p:sp>
      <p:sp>
        <p:nvSpPr>
          <p:cNvPr id="3" name="Θέση κειμένου 2"/>
          <p:cNvSpPr>
            <a:spLocks noGrp="1"/>
          </p:cNvSpPr>
          <p:nvPr>
            <p:ph type="body" idx="1"/>
          </p:nvPr>
        </p:nvSpPr>
        <p:spPr>
          <a:xfrm>
            <a:off x="1295400" y="1818322"/>
            <a:ext cx="4572000" cy="641350"/>
          </a:xfrm>
        </p:spPr>
        <p:txBody>
          <a:bodyPr rtlCol="0"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l-GR"/>
              <a:t>Στυλ κειμένου υποδείγματος</a:t>
            </a:r>
          </a:p>
        </p:txBody>
      </p:sp>
      <p:sp>
        <p:nvSpPr>
          <p:cNvPr id="4" name="Θέση περιεχομένου 3"/>
          <p:cNvSpPr>
            <a:spLocks noGrp="1"/>
          </p:cNvSpPr>
          <p:nvPr>
            <p:ph sz="half" idx="2"/>
          </p:nvPr>
        </p:nvSpPr>
        <p:spPr>
          <a:xfrm>
            <a:off x="1295400" y="2503713"/>
            <a:ext cx="4572000" cy="3287487"/>
          </a:xfrm>
        </p:spPr>
        <p:txBody>
          <a:bodyPr rtlCol="0">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el-GR"/>
              <a:t>Στυλ κειμένου υποδείγματος</a:t>
            </a:r>
          </a:p>
          <a:p>
            <a:pPr lvl="1" rtl="0"/>
            <a:r>
              <a:rPr lang="el-GR"/>
              <a:t>Δεύτερο επίπεδο</a:t>
            </a:r>
          </a:p>
          <a:p>
            <a:pPr lvl="2" rtl="0"/>
            <a:r>
              <a:rPr lang="el-GR"/>
              <a:t>Τρίτο επίπεδο</a:t>
            </a:r>
          </a:p>
          <a:p>
            <a:pPr lvl="3" rtl="0"/>
            <a:r>
              <a:rPr lang="el-GR"/>
              <a:t>Τέταρτο επίπεδο</a:t>
            </a:r>
          </a:p>
          <a:p>
            <a:pPr lvl="4" rtl="0"/>
            <a:r>
              <a:rPr lang="el-GR"/>
              <a:t>Πέμπτο επίπεδο</a:t>
            </a:r>
            <a:endParaRPr lang="el-GR" dirty="0"/>
          </a:p>
        </p:txBody>
      </p:sp>
      <p:sp>
        <p:nvSpPr>
          <p:cNvPr id="5" name="Θέση κειμένου 4"/>
          <p:cNvSpPr>
            <a:spLocks noGrp="1"/>
          </p:cNvSpPr>
          <p:nvPr>
            <p:ph type="body" sz="quarter" idx="3"/>
          </p:nvPr>
        </p:nvSpPr>
        <p:spPr>
          <a:xfrm>
            <a:off x="6324600" y="1818322"/>
            <a:ext cx="4572000" cy="641350"/>
          </a:xfrm>
        </p:spPr>
        <p:txBody>
          <a:bodyPr rtlCol="0"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l-GR"/>
              <a:t>Στυλ κειμένου υποδείγματος</a:t>
            </a:r>
          </a:p>
        </p:txBody>
      </p:sp>
      <p:sp>
        <p:nvSpPr>
          <p:cNvPr id="6" name="Θέση περιεχομένου 5"/>
          <p:cNvSpPr>
            <a:spLocks noGrp="1"/>
          </p:cNvSpPr>
          <p:nvPr>
            <p:ph sz="quarter" idx="4"/>
          </p:nvPr>
        </p:nvSpPr>
        <p:spPr>
          <a:xfrm>
            <a:off x="6324600" y="2503713"/>
            <a:ext cx="4572000" cy="3287487"/>
          </a:xfrm>
        </p:spPr>
        <p:txBody>
          <a:bodyPr rtlCol="0">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el-GR"/>
              <a:t>Στυλ κειμένου υποδείγματος</a:t>
            </a:r>
          </a:p>
          <a:p>
            <a:pPr lvl="1" rtl="0"/>
            <a:r>
              <a:rPr lang="el-GR"/>
              <a:t>Δεύτερο επίπεδο</a:t>
            </a:r>
          </a:p>
          <a:p>
            <a:pPr lvl="2" rtl="0"/>
            <a:r>
              <a:rPr lang="el-GR"/>
              <a:t>Τρίτο επίπεδο</a:t>
            </a:r>
          </a:p>
          <a:p>
            <a:pPr lvl="3" rtl="0"/>
            <a:r>
              <a:rPr lang="el-GR"/>
              <a:t>Τέταρτο επίπεδο</a:t>
            </a:r>
          </a:p>
          <a:p>
            <a:pPr lvl="4" rtl="0"/>
            <a:r>
              <a:rPr lang="el-GR"/>
              <a:t>Πέμπτο επίπεδο</a:t>
            </a:r>
          </a:p>
        </p:txBody>
      </p:sp>
      <p:sp>
        <p:nvSpPr>
          <p:cNvPr id="8" name="Θέση υποσέλιδου 7"/>
          <p:cNvSpPr>
            <a:spLocks noGrp="1"/>
          </p:cNvSpPr>
          <p:nvPr>
            <p:ph type="ftr" sz="quarter" idx="11"/>
          </p:nvPr>
        </p:nvSpPr>
        <p:spPr/>
        <p:txBody>
          <a:bodyPr rtlCol="0"/>
          <a:lstStyle/>
          <a:p>
            <a:pPr rtl="0"/>
            <a:r>
              <a:rPr lang="el-GR" dirty="0"/>
              <a:t>Προσθήκη υποσέλιδου</a:t>
            </a:r>
          </a:p>
        </p:txBody>
      </p:sp>
      <p:sp>
        <p:nvSpPr>
          <p:cNvPr id="7" name="Θέση ημερομηνίας 6"/>
          <p:cNvSpPr>
            <a:spLocks noGrp="1"/>
          </p:cNvSpPr>
          <p:nvPr>
            <p:ph type="dt" sz="half" idx="10"/>
          </p:nvPr>
        </p:nvSpPr>
        <p:spPr/>
        <p:txBody>
          <a:bodyPr rtlCol="0"/>
          <a:lstStyle/>
          <a:p>
            <a:pPr rtl="0"/>
            <a:fld id="{5FF74989-93D9-4BE5-98E5-F0832F15830C}" type="datetime1">
              <a:rPr lang="el-GR" smtClean="0"/>
              <a:t>1/8/2020</a:t>
            </a:fld>
            <a:endParaRPr lang="el-GR" dirty="0"/>
          </a:p>
        </p:txBody>
      </p:sp>
      <p:sp>
        <p:nvSpPr>
          <p:cNvPr id="9" name="Θέση αριθμού διαφάνειας 8"/>
          <p:cNvSpPr>
            <a:spLocks noGrp="1"/>
          </p:cNvSpPr>
          <p:nvPr>
            <p:ph type="sldNum" sz="quarter" idx="12"/>
          </p:nvPr>
        </p:nvSpPr>
        <p:spPr/>
        <p:txBody>
          <a:bodyPr rtlCol="0"/>
          <a:lstStyle/>
          <a:p>
            <a:pPr rtl="0"/>
            <a:fld id="{E31375A4-56A4-47D6-9801-1991572033F7}" type="slidenum">
              <a:rPr lang="el-GR" smtClean="0"/>
              <a:t>‹#›</a:t>
            </a:fld>
            <a:endParaRPr lang="el-GR"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Μόνο τίτλος">
    <p:spTree>
      <p:nvGrpSpPr>
        <p:cNvPr id="1" name=""/>
        <p:cNvGrpSpPr/>
        <p:nvPr/>
      </p:nvGrpSpPr>
      <p:grpSpPr>
        <a:xfrm>
          <a:off x="0" y="0"/>
          <a:ext cx="0" cy="0"/>
          <a:chOff x="0" y="0"/>
          <a:chExt cx="0" cy="0"/>
        </a:xfrm>
      </p:grpSpPr>
      <p:sp>
        <p:nvSpPr>
          <p:cNvPr id="2" name="Τίτλος 1"/>
          <p:cNvSpPr>
            <a:spLocks noGrp="1"/>
          </p:cNvSpPr>
          <p:nvPr>
            <p:ph type="title"/>
          </p:nvPr>
        </p:nvSpPr>
        <p:spPr/>
        <p:txBody>
          <a:bodyPr rtlCol="0"/>
          <a:lstStyle/>
          <a:p>
            <a:pPr rtl="0"/>
            <a:r>
              <a:rPr lang="el-GR"/>
              <a:t>Κάντε κλικ για να επεξεργαστείτε τον τίτλο υποδείγματος</a:t>
            </a:r>
          </a:p>
        </p:txBody>
      </p:sp>
      <p:sp>
        <p:nvSpPr>
          <p:cNvPr id="4" name="Θέση υποσέλιδου 3"/>
          <p:cNvSpPr>
            <a:spLocks noGrp="1"/>
          </p:cNvSpPr>
          <p:nvPr>
            <p:ph type="ftr" sz="quarter" idx="11"/>
          </p:nvPr>
        </p:nvSpPr>
        <p:spPr/>
        <p:txBody>
          <a:bodyPr rtlCol="0"/>
          <a:lstStyle/>
          <a:p>
            <a:pPr rtl="0"/>
            <a:r>
              <a:rPr lang="el-GR" dirty="0"/>
              <a:t>Προσθήκη υποσέλιδου</a:t>
            </a:r>
          </a:p>
        </p:txBody>
      </p:sp>
      <p:sp>
        <p:nvSpPr>
          <p:cNvPr id="3" name="Θέση ημερομηνίας 2"/>
          <p:cNvSpPr>
            <a:spLocks noGrp="1"/>
          </p:cNvSpPr>
          <p:nvPr>
            <p:ph type="dt" sz="half" idx="10"/>
          </p:nvPr>
        </p:nvSpPr>
        <p:spPr/>
        <p:txBody>
          <a:bodyPr rtlCol="0"/>
          <a:lstStyle/>
          <a:p>
            <a:pPr rtl="0"/>
            <a:fld id="{3C7E94CE-FC02-466C-8703-0695B282E26C}" type="datetime1">
              <a:rPr lang="el-GR" smtClean="0"/>
              <a:t>1/8/2020</a:t>
            </a:fld>
            <a:endParaRPr lang="el-GR" dirty="0"/>
          </a:p>
        </p:txBody>
      </p:sp>
      <p:sp>
        <p:nvSpPr>
          <p:cNvPr id="5" name="Θέση αριθμού διαφάνειας 4"/>
          <p:cNvSpPr>
            <a:spLocks noGrp="1"/>
          </p:cNvSpPr>
          <p:nvPr>
            <p:ph type="sldNum" sz="quarter" idx="12"/>
          </p:nvPr>
        </p:nvSpPr>
        <p:spPr/>
        <p:txBody>
          <a:bodyPr rtlCol="0"/>
          <a:lstStyle/>
          <a:p>
            <a:pPr rtl="0"/>
            <a:fld id="{E31375A4-56A4-47D6-9801-1991572033F7}" type="slidenum">
              <a:rPr lang="el-GR" smtClean="0"/>
              <a:t>‹#›</a:t>
            </a:fld>
            <a:endParaRPr lang="el-GR"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Κενό">
    <p:spTree>
      <p:nvGrpSpPr>
        <p:cNvPr id="1" name=""/>
        <p:cNvGrpSpPr/>
        <p:nvPr/>
      </p:nvGrpSpPr>
      <p:grpSpPr>
        <a:xfrm>
          <a:off x="0" y="0"/>
          <a:ext cx="0" cy="0"/>
          <a:chOff x="0" y="0"/>
          <a:chExt cx="0" cy="0"/>
        </a:xfrm>
      </p:grpSpPr>
      <p:grpSp>
        <p:nvGrpSpPr>
          <p:cNvPr id="161" name="Ομάδα 160"/>
          <p:cNvGrpSpPr/>
          <p:nvPr userDrawn="1"/>
        </p:nvGrpSpPr>
        <p:grpSpPr bwMode="hidden">
          <a:xfrm>
            <a:off x="-1" y="0"/>
            <a:ext cx="12192002" cy="6858000"/>
            <a:chOff x="-1" y="0"/>
            <a:chExt cx="12192002" cy="6858000"/>
          </a:xfrm>
        </p:grpSpPr>
        <p:cxnSp>
          <p:nvCxnSpPr>
            <p:cNvPr id="162" name="Ευθεία γραμμή σύνδεσης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Ευθεία γραμμή σύνδεσης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Ευθεία γραμμή σύνδεσης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Ευθεία γραμμή σύνδεσης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Ευθεία γραμμή σύνδεσης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Ευθεία γραμμή σύνδεσης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Ευθεία γραμμή σύνδεσης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Ευθεία γραμμή σύνδεσης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Ευθεία γραμμή σύνδεσης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Ευθεία γραμμή σύνδεσης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Ευθεία γραμμή σύνδεσης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Ευθεία γραμμή σύνδεσης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Ευθεία γραμμή σύνδεσης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Ευθεία γραμμή σύνδεσης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Ευθεία γραμμή σύνδεσης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Ευθεία γραμμή σύνδεσης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Ομάδα 177"/>
            <p:cNvGrpSpPr/>
            <p:nvPr userDrawn="1"/>
          </p:nvGrpSpPr>
          <p:grpSpPr bwMode="hidden">
            <a:xfrm>
              <a:off x="-1" y="0"/>
              <a:ext cx="12192001" cy="6858000"/>
              <a:chOff x="-1" y="0"/>
              <a:chExt cx="12192001" cy="6858000"/>
            </a:xfrm>
          </p:grpSpPr>
          <p:cxnSp>
            <p:nvCxnSpPr>
              <p:cNvPr id="196" name="Ευθεία γραμμή σύνδεσης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Ευθεία γραμμή σύνδεσης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Ευθεία γραμμή σύνδεσης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Ευθεία γραμμή σύνδεσης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Ευθεία γραμμή σύνδεσης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Ομάδα 200"/>
              <p:cNvGrpSpPr/>
              <p:nvPr/>
            </p:nvGrpSpPr>
            <p:grpSpPr bwMode="hidden">
              <a:xfrm>
                <a:off x="6327885" y="0"/>
                <a:ext cx="5864115" cy="5898673"/>
                <a:chOff x="6327885" y="0"/>
                <a:chExt cx="5864115" cy="5898673"/>
              </a:xfrm>
            </p:grpSpPr>
            <p:cxnSp>
              <p:nvCxnSpPr>
                <p:cNvPr id="207" name="Ευθεία γραμμή σύνδεσης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Ευθεία γραμμή σύνδεσης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Ευθεία γραμμή σύνδεσης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Ευθεία γραμμή σύνδεσης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Ευθεία γραμμή σύνδεσης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Ευθεία γραμμή σύνδεσης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Ευθεία γραμμή σύνδεσης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Ευθεία γραμμή σύνδεσης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Ευθεία γραμμή σύνδεσης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Ευθεία γραμμή σύνδεσης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Ομάδα 178"/>
            <p:cNvGrpSpPr/>
            <p:nvPr userDrawn="1"/>
          </p:nvGrpSpPr>
          <p:grpSpPr bwMode="hidden">
            <a:xfrm flipH="1">
              <a:off x="0" y="0"/>
              <a:ext cx="12192001" cy="6858000"/>
              <a:chOff x="-1" y="0"/>
              <a:chExt cx="12192001" cy="6858000"/>
            </a:xfrm>
          </p:grpSpPr>
          <p:cxnSp>
            <p:nvCxnSpPr>
              <p:cNvPr id="180" name="Ευθεία γραμμή σύνδεσης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Ευθεία γραμμή σύνδεσης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Ευθεία γραμμή σύνδεσης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Ευθεία γραμμή σύνδεσης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Ευθεία γραμμή σύνδεσης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Ομάδα 184"/>
              <p:cNvGrpSpPr/>
              <p:nvPr/>
            </p:nvGrpSpPr>
            <p:grpSpPr bwMode="hidden">
              <a:xfrm>
                <a:off x="6327885" y="0"/>
                <a:ext cx="5864115" cy="5898673"/>
                <a:chOff x="6327885" y="0"/>
                <a:chExt cx="5864115" cy="5898673"/>
              </a:xfrm>
            </p:grpSpPr>
            <p:cxnSp>
              <p:nvCxnSpPr>
                <p:cNvPr id="191" name="Ευθεία γραμμή σύνδεσης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Ευθεία γραμμή σύνδεσης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Ευθεία γραμμή σύνδεσης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Ευθεία γραμμή σύνδεσης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Ευθεία γραμμή σύνδεσης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Ευθεία γραμμή σύνδεσης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Ευθεία γραμμή σύνδεσης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Ευθεία γραμμή σύνδεσης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Ευθεία γραμμή σύνδεσης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Ευθεία γραμμή σύνδεσης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Θέση υποσέλιδου 212"/>
          <p:cNvSpPr>
            <a:spLocks noGrp="1"/>
          </p:cNvSpPr>
          <p:nvPr>
            <p:ph type="ftr" sz="quarter" idx="11"/>
          </p:nvPr>
        </p:nvSpPr>
        <p:spPr/>
        <p:txBody>
          <a:bodyPr rtlCol="0"/>
          <a:lstStyle/>
          <a:p>
            <a:pPr rtl="0"/>
            <a:r>
              <a:rPr lang="el-GR" dirty="0"/>
              <a:t>Προσθήκη υποσέλιδου</a:t>
            </a:r>
          </a:p>
        </p:txBody>
      </p:sp>
      <p:sp>
        <p:nvSpPr>
          <p:cNvPr id="212" name="Θέση ημερομηνίας 211"/>
          <p:cNvSpPr>
            <a:spLocks noGrp="1"/>
          </p:cNvSpPr>
          <p:nvPr>
            <p:ph type="dt" sz="half" idx="10"/>
          </p:nvPr>
        </p:nvSpPr>
        <p:spPr/>
        <p:txBody>
          <a:bodyPr rtlCol="0"/>
          <a:lstStyle/>
          <a:p>
            <a:pPr rtl="0"/>
            <a:fld id="{499F72B0-28A3-4A40-B61E-EDF16353235B}" type="datetime1">
              <a:rPr lang="el-GR" smtClean="0"/>
              <a:t>1/8/2020</a:t>
            </a:fld>
            <a:endParaRPr lang="el-GR" dirty="0"/>
          </a:p>
        </p:txBody>
      </p:sp>
      <p:sp>
        <p:nvSpPr>
          <p:cNvPr id="214" name="Θέση αριθμού διαφάνειας 213"/>
          <p:cNvSpPr>
            <a:spLocks noGrp="1"/>
          </p:cNvSpPr>
          <p:nvPr>
            <p:ph type="sldNum" sz="quarter" idx="12"/>
          </p:nvPr>
        </p:nvSpPr>
        <p:spPr/>
        <p:txBody>
          <a:bodyPr rtlCol="0"/>
          <a:lstStyle/>
          <a:p>
            <a:pPr rtl="0"/>
            <a:fld id="{E31375A4-56A4-47D6-9801-1991572033F7}" type="slidenum">
              <a:rPr lang="el-GR" smtClean="0"/>
              <a:pPr/>
              <a:t>‹#›</a:t>
            </a:fld>
            <a:endParaRPr lang="el-GR"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Περιεχόμενο με λεζάντα">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Ομάδα 8"/>
          <p:cNvGrpSpPr/>
          <p:nvPr userDrawn="1"/>
        </p:nvGrpSpPr>
        <p:grpSpPr bwMode="hidden">
          <a:xfrm>
            <a:off x="-1" y="0"/>
            <a:ext cx="12192002" cy="6858000"/>
            <a:chOff x="-1" y="0"/>
            <a:chExt cx="12192002" cy="6858000"/>
          </a:xfrm>
        </p:grpSpPr>
        <p:cxnSp>
          <p:nvCxnSpPr>
            <p:cNvPr id="10" name="Ευθεία γραμμή σύνδεσης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Ευθεία γραμμή σύνδεσης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Ευθεία γραμμή σύνδεσης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Ευθεία γραμμή σύνδεσης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Ευθεία γραμμή σύνδεσης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Ευθεία γραμμή σύνδεσης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Ευθεία γραμμή σύνδεσης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Ευθεία γραμμή σύνδεσης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Ευθεία γραμμή σύνδεσης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Ευθεία γραμμή σύνδεσης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Ευθεία γραμμή σύνδεσης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Ευθεία γραμμή σύνδεσης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Ευθεία γραμμή σύνδεσης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Ευθεία γραμμή σύνδεσης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Ευθεία γραμμή σύνδεσης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Ευθεία γραμμή σύνδεσης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Ομάδα 25"/>
            <p:cNvGrpSpPr/>
            <p:nvPr userDrawn="1"/>
          </p:nvGrpSpPr>
          <p:grpSpPr bwMode="hidden">
            <a:xfrm>
              <a:off x="-1" y="0"/>
              <a:ext cx="12192001" cy="6858000"/>
              <a:chOff x="-1" y="0"/>
              <a:chExt cx="12192001" cy="6858000"/>
            </a:xfrm>
          </p:grpSpPr>
          <p:cxnSp>
            <p:nvCxnSpPr>
              <p:cNvPr id="44" name="Ευθεία γραμμή σύνδεσης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Ευθεία γραμμή σύνδεσης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Ευθεία γραμμή σύνδεσης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Ευθεία γραμμή σύνδεσης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Ευθεία γραμμή σύνδεσης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Ομάδα 48"/>
              <p:cNvGrpSpPr/>
              <p:nvPr/>
            </p:nvGrpSpPr>
            <p:grpSpPr bwMode="hidden">
              <a:xfrm>
                <a:off x="6327885" y="0"/>
                <a:ext cx="5864115" cy="5898673"/>
                <a:chOff x="6327885" y="0"/>
                <a:chExt cx="5864115" cy="5898673"/>
              </a:xfrm>
            </p:grpSpPr>
            <p:cxnSp>
              <p:nvCxnSpPr>
                <p:cNvPr id="55" name="Ευθεία γραμμή σύνδεσης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Ευθεία γραμμή σύνδεσης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Ευθεία γραμμή σύνδεσης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Ευθεία γραμμή σύνδεσης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Ευθεία γραμμή σύνδεσης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Ευθεία γραμμή σύνδεσης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Ευθεία γραμμή σύνδεσης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Ευθεία γραμμή σύνδεσης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Ευθεία γραμμή σύνδεσης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Ευθεία γραμμή σύνδεσης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Ομάδα 26"/>
            <p:cNvGrpSpPr/>
            <p:nvPr userDrawn="1"/>
          </p:nvGrpSpPr>
          <p:grpSpPr bwMode="hidden">
            <a:xfrm flipH="1">
              <a:off x="0" y="0"/>
              <a:ext cx="12192001" cy="6858000"/>
              <a:chOff x="-1" y="0"/>
              <a:chExt cx="12192001" cy="6858000"/>
            </a:xfrm>
          </p:grpSpPr>
          <p:cxnSp>
            <p:nvCxnSpPr>
              <p:cNvPr id="28" name="Ευθεία γραμμή σύνδεσης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Ευθεία γραμμή σύνδεσης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Ευθεία γραμμή σύνδεσης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Ευθεία γραμμή σύνδεσης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Ευθεία γραμμή σύνδεσης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Ομάδα 32"/>
              <p:cNvGrpSpPr/>
              <p:nvPr/>
            </p:nvGrpSpPr>
            <p:grpSpPr bwMode="hidden">
              <a:xfrm>
                <a:off x="6327885" y="0"/>
                <a:ext cx="5864115" cy="5898673"/>
                <a:chOff x="6327885" y="0"/>
                <a:chExt cx="5864115" cy="5898673"/>
              </a:xfrm>
            </p:grpSpPr>
            <p:cxnSp>
              <p:nvCxnSpPr>
                <p:cNvPr id="39" name="Ευθεία γραμμή σύνδεσης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Ευθεία γραμμή σύνδεσης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Ευθεία γραμμή σύνδεσης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Ευθεία γραμμή σύνδεσης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Ευθεία γραμμή σύνδεσης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Ευθεία γραμμή σύνδεσης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Ευθεία γραμμή σύνδεσης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Ευθεία γραμμή σύνδεσης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Ευθεία γραμμή σύνδεσης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Ευθεία γραμμή σύνδεσης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Ορθογώνιο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l-GR"/>
          </a:p>
        </p:txBody>
      </p:sp>
      <p:sp>
        <p:nvSpPr>
          <p:cNvPr id="2" name="Τίτλος 1"/>
          <p:cNvSpPr>
            <a:spLocks noGrp="1"/>
          </p:cNvSpPr>
          <p:nvPr>
            <p:ph type="title"/>
          </p:nvPr>
        </p:nvSpPr>
        <p:spPr>
          <a:xfrm>
            <a:off x="7913152" y="571500"/>
            <a:ext cx="3657600" cy="2197100"/>
          </a:xfrm>
        </p:spPr>
        <p:txBody>
          <a:bodyPr rtlCol="0" anchor="b">
            <a:normAutofit/>
          </a:bodyPr>
          <a:lstStyle>
            <a:lvl1pPr>
              <a:defRPr sz="2600">
                <a:solidFill>
                  <a:schemeClr val="bg1"/>
                </a:solidFill>
              </a:defRPr>
            </a:lvl1pPr>
          </a:lstStyle>
          <a:p>
            <a:pPr rtl="0"/>
            <a:r>
              <a:rPr lang="el-GR"/>
              <a:t>Κάντε κλικ για να επεξεργαστείτε τον τίτλο υποδείγματος</a:t>
            </a:r>
          </a:p>
        </p:txBody>
      </p:sp>
      <p:sp>
        <p:nvSpPr>
          <p:cNvPr id="3" name="Θέση περιεχομένου 2"/>
          <p:cNvSpPr>
            <a:spLocks noGrp="1"/>
          </p:cNvSpPr>
          <p:nvPr>
            <p:ph idx="1"/>
          </p:nvPr>
        </p:nvSpPr>
        <p:spPr>
          <a:xfrm>
            <a:off x="543197" y="571500"/>
            <a:ext cx="6217920" cy="5715000"/>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l-GR"/>
              <a:t>Στυλ κειμένου υποδείγματος</a:t>
            </a:r>
          </a:p>
          <a:p>
            <a:pPr lvl="1" rtl="0"/>
            <a:r>
              <a:rPr lang="el-GR"/>
              <a:t>Δεύτερο επίπεδο</a:t>
            </a:r>
          </a:p>
          <a:p>
            <a:pPr lvl="2" rtl="0"/>
            <a:r>
              <a:rPr lang="el-GR"/>
              <a:t>Τρίτο επίπεδο</a:t>
            </a:r>
          </a:p>
          <a:p>
            <a:pPr lvl="3" rtl="0"/>
            <a:r>
              <a:rPr lang="el-GR"/>
              <a:t>Τέταρτο επίπεδο</a:t>
            </a:r>
          </a:p>
          <a:p>
            <a:pPr lvl="4" rtl="0"/>
            <a:r>
              <a:rPr lang="el-GR"/>
              <a:t>Πέμπτο επίπεδο</a:t>
            </a:r>
            <a:endParaRPr lang="el-GR" dirty="0"/>
          </a:p>
        </p:txBody>
      </p:sp>
      <p:sp>
        <p:nvSpPr>
          <p:cNvPr id="4" name="Θέση κειμένου 3"/>
          <p:cNvSpPr>
            <a:spLocks noGrp="1"/>
          </p:cNvSpPr>
          <p:nvPr>
            <p:ph type="body" sz="half" idx="2"/>
          </p:nvPr>
        </p:nvSpPr>
        <p:spPr>
          <a:xfrm>
            <a:off x="7913152" y="2995012"/>
            <a:ext cx="3657600" cy="2285950"/>
          </a:xfrm>
        </p:spPr>
        <p:txBody>
          <a:bodyPr rtlCol="0">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l-GR"/>
              <a:t>Στυλ κειμένου υποδείγματος</a:t>
            </a:r>
          </a:p>
        </p:txBody>
      </p:sp>
      <p:cxnSp>
        <p:nvCxnSpPr>
          <p:cNvPr id="60" name="Ευθεία γραμμή σύνδεσης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Θέση υποσέλιδου 5"/>
          <p:cNvSpPr>
            <a:spLocks noGrp="1"/>
          </p:cNvSpPr>
          <p:nvPr>
            <p:ph type="ftr" sz="quarter" idx="11"/>
          </p:nvPr>
        </p:nvSpPr>
        <p:spPr/>
        <p:txBody>
          <a:bodyPr rtlCol="0"/>
          <a:lstStyle/>
          <a:p>
            <a:pPr rtl="0"/>
            <a:r>
              <a:rPr lang="el-GR" dirty="0"/>
              <a:t>Προσθήκη υποσέλιδου</a:t>
            </a:r>
          </a:p>
        </p:txBody>
      </p:sp>
      <p:sp>
        <p:nvSpPr>
          <p:cNvPr id="5" name="Θέση ημερομηνίας 4"/>
          <p:cNvSpPr>
            <a:spLocks noGrp="1"/>
          </p:cNvSpPr>
          <p:nvPr>
            <p:ph type="dt" sz="half" idx="10"/>
          </p:nvPr>
        </p:nvSpPr>
        <p:spPr/>
        <p:txBody>
          <a:bodyPr rtlCol="0"/>
          <a:lstStyle>
            <a:lvl1pPr>
              <a:defRPr>
                <a:solidFill>
                  <a:schemeClr val="bg1"/>
                </a:solidFill>
              </a:defRPr>
            </a:lvl1pPr>
          </a:lstStyle>
          <a:p>
            <a:pPr rtl="0"/>
            <a:fld id="{10C3B3A4-D53F-421B-9BAB-9DD5DF8FC9D0}" type="datetime1">
              <a:rPr lang="el-GR" smtClean="0"/>
              <a:t>1/8/2020</a:t>
            </a:fld>
            <a:endParaRPr lang="el-GR" dirty="0"/>
          </a:p>
        </p:txBody>
      </p:sp>
      <p:sp>
        <p:nvSpPr>
          <p:cNvPr id="8" name="Σύμβολο κράτησης αριθμού διαφάνειας 7"/>
          <p:cNvSpPr>
            <a:spLocks noGrp="1"/>
          </p:cNvSpPr>
          <p:nvPr>
            <p:ph type="sldNum" sz="quarter" idx="12"/>
          </p:nvPr>
        </p:nvSpPr>
        <p:spPr/>
        <p:txBody>
          <a:bodyPr rtlCol="0"/>
          <a:lstStyle>
            <a:lvl1pPr>
              <a:defRPr>
                <a:solidFill>
                  <a:schemeClr val="bg1"/>
                </a:solidFill>
              </a:defRPr>
            </a:lvl1pPr>
          </a:lstStyle>
          <a:p>
            <a:pPr rtl="0"/>
            <a:fld id="{E31375A4-56A4-47D6-9801-1991572033F7}" type="slidenum">
              <a:rPr lang="el-GR" smtClean="0"/>
              <a:pPr/>
              <a:t>‹#›</a:t>
            </a:fld>
            <a:endParaRPr lang="el-GR"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Εικόνα με λεζάντα">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Ομάδα 7"/>
          <p:cNvGrpSpPr/>
          <p:nvPr/>
        </p:nvGrpSpPr>
        <p:grpSpPr bwMode="hidden">
          <a:xfrm>
            <a:off x="-1" y="0"/>
            <a:ext cx="12192002" cy="6858000"/>
            <a:chOff x="-1" y="0"/>
            <a:chExt cx="12192002" cy="6858000"/>
          </a:xfrm>
        </p:grpSpPr>
        <p:cxnSp>
          <p:nvCxnSpPr>
            <p:cNvPr id="9" name="Ευθεία γραμμή σύνδεσης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Ευθεία γραμμή σύνδεσης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Ευθεία γραμμή σύνδεσης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Ευθεία γραμμή σύνδεσης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Ευθεία γραμμή σύνδεσης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Ευθεία γραμμή σύνδεσης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Ευθεία γραμμή σύνδεσης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Ευθεία γραμμή σύνδεσης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Ευθεία γραμμή σύνδεσης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Ευθεία γραμμή σύνδεσης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Ευθεία γραμμή σύνδεσης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Ευθεία γραμμή σύνδεσης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Ευθεία γραμμή σύνδεσης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Ευθεία γραμμή σύνδεσης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Ευθεία γραμμή σύνδεσης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Ευθεία γραμμή σύνδεσης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Ομάδα 24"/>
            <p:cNvGrpSpPr/>
            <p:nvPr/>
          </p:nvGrpSpPr>
          <p:grpSpPr bwMode="hidden">
            <a:xfrm>
              <a:off x="-1" y="0"/>
              <a:ext cx="12192001" cy="6858000"/>
              <a:chOff x="-1" y="0"/>
              <a:chExt cx="12192001" cy="6858000"/>
            </a:xfrm>
          </p:grpSpPr>
          <p:cxnSp>
            <p:nvCxnSpPr>
              <p:cNvPr id="43" name="Ευθεία γραμμή σύνδεσης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Ευθεία γραμμή σύνδεσης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Ευθεία γραμμή σύνδεσης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Ευθεία γραμμή σύνδεσης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Ευθεία γραμμή σύνδεσης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Ομάδα 47"/>
              <p:cNvGrpSpPr/>
              <p:nvPr/>
            </p:nvGrpSpPr>
            <p:grpSpPr bwMode="hidden">
              <a:xfrm>
                <a:off x="6327885" y="0"/>
                <a:ext cx="5864115" cy="5898673"/>
                <a:chOff x="6327885" y="0"/>
                <a:chExt cx="5864115" cy="5898673"/>
              </a:xfrm>
            </p:grpSpPr>
            <p:cxnSp>
              <p:nvCxnSpPr>
                <p:cNvPr id="54" name="Ευθεία γραμμή σύνδεσης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Ευθεία γραμμή σύνδεσης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Ευθεία γραμμή σύνδεσης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Ευθεία γραμμή σύνδεσης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Ευθεία γραμμή σύνδεσης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Ευθεία γραμμή σύνδεσης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Ευθεία γραμμή σύνδεσης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Ευθεία γραμμή σύνδεσης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Ευθεία γραμμή σύνδεσης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Ευθεία γραμμή σύνδεσης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Ομάδα 25"/>
            <p:cNvGrpSpPr/>
            <p:nvPr/>
          </p:nvGrpSpPr>
          <p:grpSpPr bwMode="hidden">
            <a:xfrm flipH="1">
              <a:off x="0" y="0"/>
              <a:ext cx="12192001" cy="6858000"/>
              <a:chOff x="-1" y="0"/>
              <a:chExt cx="12192001" cy="6858000"/>
            </a:xfrm>
          </p:grpSpPr>
          <p:cxnSp>
            <p:nvCxnSpPr>
              <p:cNvPr id="27" name="Ευθεία γραμμή σύνδεσης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Ευθεία γραμμή σύνδεσης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Ευθεία γραμμή σύνδεσης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Ευθεία γραμμή σύνδεσης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Ευθεία γραμμή σύνδεσης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Ομάδα 31"/>
              <p:cNvGrpSpPr/>
              <p:nvPr/>
            </p:nvGrpSpPr>
            <p:grpSpPr bwMode="hidden">
              <a:xfrm>
                <a:off x="6327885" y="0"/>
                <a:ext cx="5864115" cy="5898673"/>
                <a:chOff x="6327885" y="0"/>
                <a:chExt cx="5864115" cy="5898673"/>
              </a:xfrm>
            </p:grpSpPr>
            <p:cxnSp>
              <p:nvCxnSpPr>
                <p:cNvPr id="38" name="Ευθεία γραμμή σύνδεσης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Ευθεία γραμμή σύνδεσης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Ευθεία γραμμή σύνδεσης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Ευθεία γραμμή σύνδεσης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Ευθεία γραμμή σύνδεσης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Ευθεία γραμμή σύνδεσης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Ευθεία γραμμή σύνδεσης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Ευθεία γραμμή σύνδεσης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Ευθεία γραμμή σύνδεσης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Ευθεία γραμμή σύνδεσης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Ορθογώνιο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l-GR"/>
          </a:p>
        </p:txBody>
      </p:sp>
      <p:cxnSp>
        <p:nvCxnSpPr>
          <p:cNvPr id="59" name="Ευθεία γραμμή σύνδεσης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Τίτλος 1"/>
          <p:cNvSpPr>
            <a:spLocks noGrp="1"/>
          </p:cNvSpPr>
          <p:nvPr>
            <p:ph type="title"/>
          </p:nvPr>
        </p:nvSpPr>
        <p:spPr>
          <a:xfrm>
            <a:off x="7909560" y="576072"/>
            <a:ext cx="3657600" cy="2194560"/>
          </a:xfrm>
        </p:spPr>
        <p:txBody>
          <a:bodyPr rtlCol="0" anchor="b">
            <a:normAutofit/>
          </a:bodyPr>
          <a:lstStyle>
            <a:lvl1pPr>
              <a:defRPr sz="2600">
                <a:solidFill>
                  <a:schemeClr val="bg1"/>
                </a:solidFill>
              </a:defRPr>
            </a:lvl1pPr>
          </a:lstStyle>
          <a:p>
            <a:pPr rtl="0"/>
            <a:r>
              <a:rPr lang="el-GR"/>
              <a:t>Κάντε κλικ για να επεξεργαστείτε τον τίτλο υποδείγματος</a:t>
            </a:r>
          </a:p>
        </p:txBody>
      </p:sp>
      <p:sp>
        <p:nvSpPr>
          <p:cNvPr id="3" name="Σύμβολο κράτησης θέσης εικόνας 2" descr="Ένα κενό πλαίσιο κράτησης θέσης για να προσθέσετε μια εικόνα. Κάντε κλικ στο πλαίσιο κράτησης θέσης και επιλέξτε την εικόνα που θέλετε να προσθέσετε."/>
          <p:cNvSpPr>
            <a:spLocks noGrp="1"/>
          </p:cNvSpPr>
          <p:nvPr>
            <p:ph type="pic" idx="1"/>
          </p:nvPr>
        </p:nvSpPr>
        <p:spPr>
          <a:xfrm>
            <a:off x="4412" y="-159"/>
            <a:ext cx="7315200" cy="6858000"/>
          </a:xfrm>
        </p:spPr>
        <p:txBody>
          <a:bodyPr tIns="457200" rtlCol="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l-GR"/>
              <a:t>Κάντε κλικ στο εικονίδιο για να προσθέσετε εικόνα</a:t>
            </a:r>
          </a:p>
        </p:txBody>
      </p:sp>
      <p:sp>
        <p:nvSpPr>
          <p:cNvPr id="4" name="Θέση κειμένου 3"/>
          <p:cNvSpPr>
            <a:spLocks noGrp="1"/>
          </p:cNvSpPr>
          <p:nvPr>
            <p:ph type="body" sz="half" idx="2"/>
          </p:nvPr>
        </p:nvSpPr>
        <p:spPr>
          <a:xfrm>
            <a:off x="7909560" y="2999232"/>
            <a:ext cx="3657600" cy="2286000"/>
          </a:xfrm>
        </p:spPr>
        <p:txBody>
          <a:bodyPr rtlCol="0"/>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l-GR"/>
              <a:t>Στυλ κειμένου υποδείγματος</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Ομάδα 95"/>
          <p:cNvGrpSpPr/>
          <p:nvPr userDrawn="1"/>
        </p:nvGrpSpPr>
        <p:grpSpPr bwMode="hidden">
          <a:xfrm>
            <a:off x="-1" y="-195943"/>
            <a:ext cx="12192002" cy="6858000"/>
            <a:chOff x="-1" y="0"/>
            <a:chExt cx="12192002" cy="6858000"/>
          </a:xfrm>
        </p:grpSpPr>
        <p:cxnSp>
          <p:nvCxnSpPr>
            <p:cNvPr id="97" name="Ευθεία γραμμή σύνδεσης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Ευθεία γραμμή σύνδεσης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Ευθεία γραμμή σύνδεσης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Ευθεία γραμμή σύνδεσης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Ευθεία γραμμή σύνδεσης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Ευθεία γραμμή σύνδεσης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Ευθεία γραμμή σύνδεσης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Ευθεία γραμμή σύνδεσης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Ευθεία γραμμή σύνδεσης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Ευθεία γραμμή σύνδεσης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Ευθεία γραμμή σύνδεσης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Ευθεία γραμμή σύνδεσης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Ευθεία γραμμή σύνδεσης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Ευθεία γραμμή σύνδεσης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Ευθεία γραμμή σύνδεσης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Ευθεία γραμμή σύνδεσης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Ομάδα 112"/>
            <p:cNvGrpSpPr/>
            <p:nvPr userDrawn="1"/>
          </p:nvGrpSpPr>
          <p:grpSpPr bwMode="hidden">
            <a:xfrm>
              <a:off x="-1" y="0"/>
              <a:ext cx="12192001" cy="6858000"/>
              <a:chOff x="-1" y="0"/>
              <a:chExt cx="12192001" cy="6858000"/>
            </a:xfrm>
          </p:grpSpPr>
          <p:cxnSp>
            <p:nvCxnSpPr>
              <p:cNvPr id="131" name="Ευθεία γραμμή σύνδεσης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Ευθεία γραμμή σύνδεσης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Ευθεία γραμμή σύνδεσης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Ευθεία γραμμή σύνδεσης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Ευθεία γραμμή σύνδεσης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Ομάδα 135"/>
              <p:cNvGrpSpPr/>
              <p:nvPr/>
            </p:nvGrpSpPr>
            <p:grpSpPr bwMode="hidden">
              <a:xfrm>
                <a:off x="6327885" y="0"/>
                <a:ext cx="5864115" cy="5898673"/>
                <a:chOff x="6327885" y="0"/>
                <a:chExt cx="5864115" cy="5898673"/>
              </a:xfrm>
            </p:grpSpPr>
            <p:cxnSp>
              <p:nvCxnSpPr>
                <p:cNvPr id="142" name="Ευθεία γραμμή σύνδεσης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Ευθεία γραμμή σύνδεσης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Ευθεία γραμμή σύνδεσης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Ευθεία γραμμή σύνδεσης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Ευθεία γραμμή σύνδεσης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Ευθεία γραμμή σύνδεσης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Ευθεία γραμμή σύνδεσης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Ευθεία γραμμή σύνδεσης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Ευθεία γραμμή σύνδεσης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Ευθεία γραμμή σύνδεσης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Ομάδα 113"/>
            <p:cNvGrpSpPr/>
            <p:nvPr userDrawn="1"/>
          </p:nvGrpSpPr>
          <p:grpSpPr bwMode="hidden">
            <a:xfrm flipH="1">
              <a:off x="0" y="0"/>
              <a:ext cx="12192001" cy="6858000"/>
              <a:chOff x="-1" y="0"/>
              <a:chExt cx="12192001" cy="6858000"/>
            </a:xfrm>
          </p:grpSpPr>
          <p:cxnSp>
            <p:nvCxnSpPr>
              <p:cNvPr id="115" name="Ευθεία γραμμή σύνδεσης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Ευθεία γραμμή σύνδεσης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Ευθεία γραμμή σύνδεσης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Ευθεία γραμμή σύνδεσης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Ευθεία γραμμή σύνδεσης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Ομάδα 119"/>
              <p:cNvGrpSpPr/>
              <p:nvPr/>
            </p:nvGrpSpPr>
            <p:grpSpPr bwMode="hidden">
              <a:xfrm>
                <a:off x="6327885" y="0"/>
                <a:ext cx="5864115" cy="5898673"/>
                <a:chOff x="6327885" y="0"/>
                <a:chExt cx="5864115" cy="5898673"/>
              </a:xfrm>
            </p:grpSpPr>
            <p:cxnSp>
              <p:nvCxnSpPr>
                <p:cNvPr id="126" name="Ευθεία γραμμή σύνδεσης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Ευθεία γραμμή σύνδεσης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Ευθεία γραμμή σύνδεσης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Ευθεία γραμμή σύνδεσης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Ευθεία γραμμή σύνδεσης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Ευθεία γραμμή σύνδεσης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Ευθεία γραμμή σύνδεσης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Ευθεία γραμμή σύνδεσης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Ευθεία γραμμή σύνδεσης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Ευθεία γραμμή σύνδεσης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Θέση τίτλου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pPr rtl="0"/>
            <a:r>
              <a:rPr lang="el-GR"/>
              <a:t>Κάντε κλικ για να επεξεργαστείτε το Στυλ κύριου τίτλου</a:t>
            </a:r>
          </a:p>
        </p:txBody>
      </p:sp>
      <p:sp>
        <p:nvSpPr>
          <p:cNvPr id="3" name="Θέση κειμένου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rtl="0"/>
            <a:r>
              <a:rPr lang="el-GR"/>
              <a:t>Στυλ υποδείγματος κειμένου</a:t>
            </a:r>
          </a:p>
          <a:p>
            <a:pPr lvl="1" rtl="0"/>
            <a:r>
              <a:rPr lang="el-GR"/>
              <a:t>Δεύτερου επιπέδου</a:t>
            </a:r>
          </a:p>
          <a:p>
            <a:pPr lvl="2" rtl="0"/>
            <a:r>
              <a:rPr lang="el-GR"/>
              <a:t>Τρίτου επιπέδου</a:t>
            </a:r>
          </a:p>
          <a:p>
            <a:pPr lvl="3" rtl="0"/>
            <a:r>
              <a:rPr lang="el-GR"/>
              <a:t>Τέταρτου επιπέδου</a:t>
            </a:r>
          </a:p>
          <a:p>
            <a:pPr lvl="4" rtl="0"/>
            <a:r>
              <a:rPr lang="el-GR"/>
              <a:t>Πέμπτου επιπέδου</a:t>
            </a:r>
          </a:p>
        </p:txBody>
      </p:sp>
      <p:cxnSp>
        <p:nvCxnSpPr>
          <p:cNvPr id="148" name="Ευθεία γραμμή σύνδεσης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Θέση υποσέλιδου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pPr rtl="0"/>
            <a:r>
              <a:rPr lang="el-GR" dirty="0"/>
              <a:t>Προσθήκη υποσέλιδου</a:t>
            </a:r>
          </a:p>
        </p:txBody>
      </p:sp>
      <p:sp>
        <p:nvSpPr>
          <p:cNvPr id="4" name="Θέση ημερομηνίας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9B46EC52-5824-4DE4-A8EE-A139C795D6DB}" type="datetime1">
              <a:rPr lang="el-GR" smtClean="0"/>
              <a:t>1/8/2020</a:t>
            </a:fld>
            <a:endParaRPr lang="el-GR" dirty="0"/>
          </a:p>
        </p:txBody>
      </p:sp>
      <p:sp>
        <p:nvSpPr>
          <p:cNvPr id="6" name="Θέση αριθμού διαφάνειας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E31375A4-56A4-47D6-9801-1991572033F7}" type="slidenum">
              <a:rPr lang="el-GR" smtClean="0"/>
              <a:pPr/>
              <a:t>‹#›</a:t>
            </a:fld>
            <a:endParaRPr lang="el-GR"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ctrTitle"/>
          </p:nvPr>
        </p:nvSpPr>
        <p:spPr>
          <a:xfrm>
            <a:off x="483973" y="181644"/>
            <a:ext cx="11224054" cy="1418556"/>
          </a:xfrm>
        </p:spPr>
        <p:txBody>
          <a:bodyPr rtlCol="0">
            <a:normAutofit/>
          </a:bodyPr>
          <a:lstStyle/>
          <a:p>
            <a:pPr algn="ctr"/>
            <a:r>
              <a:rPr lang="en-US" sz="4000" dirty="0">
                <a:solidFill>
                  <a:schemeClr val="accent1">
                    <a:lumMod val="75000"/>
                  </a:schemeClr>
                </a:solidFill>
                <a:latin typeface="Roboto" panose="02000000000000000000" pitchFamily="2" charset="0"/>
                <a:ea typeface="Roboto" panose="02000000000000000000" pitchFamily="2" charset="0"/>
              </a:rPr>
              <a:t>3D Hands, Face and Body Extraction </a:t>
            </a:r>
            <a:br>
              <a:rPr lang="en-US" sz="4000" dirty="0">
                <a:solidFill>
                  <a:schemeClr val="accent1">
                    <a:lumMod val="75000"/>
                  </a:schemeClr>
                </a:solidFill>
                <a:latin typeface="Roboto" panose="02000000000000000000" pitchFamily="2" charset="0"/>
                <a:ea typeface="Roboto" panose="02000000000000000000" pitchFamily="2" charset="0"/>
              </a:rPr>
            </a:br>
            <a:r>
              <a:rPr lang="en-US" sz="4000" dirty="0">
                <a:solidFill>
                  <a:schemeClr val="accent1">
                    <a:lumMod val="75000"/>
                  </a:schemeClr>
                </a:solidFill>
                <a:latin typeface="Roboto" panose="02000000000000000000" pitchFamily="2" charset="0"/>
                <a:ea typeface="Roboto" panose="02000000000000000000" pitchFamily="2" charset="0"/>
              </a:rPr>
              <a:t>for Sign Language Recognition</a:t>
            </a:r>
            <a:endParaRPr lang="el-GR" sz="4000" dirty="0">
              <a:solidFill>
                <a:schemeClr val="accent1">
                  <a:lumMod val="75000"/>
                </a:schemeClr>
              </a:solidFill>
              <a:latin typeface="Roboto" panose="02000000000000000000" pitchFamily="2" charset="0"/>
              <a:ea typeface="Roboto" panose="02000000000000000000" pitchFamily="2" charset="0"/>
            </a:endParaRPr>
          </a:p>
        </p:txBody>
      </p:sp>
      <p:sp>
        <p:nvSpPr>
          <p:cNvPr id="3" name="Υπότιτλος 2"/>
          <p:cNvSpPr>
            <a:spLocks noGrp="1"/>
          </p:cNvSpPr>
          <p:nvPr>
            <p:ph type="subTitle" idx="1"/>
          </p:nvPr>
        </p:nvSpPr>
        <p:spPr>
          <a:xfrm>
            <a:off x="6128657" y="2684920"/>
            <a:ext cx="5823857" cy="1792959"/>
          </a:xfrm>
        </p:spPr>
        <p:txBody>
          <a:bodyPr rtlCol="0">
            <a:normAutofit fontScale="92500" lnSpcReduction="20000"/>
          </a:bodyPr>
          <a:lstStyle/>
          <a:p>
            <a:r>
              <a:rPr lang="en-US" sz="2200" baseline="30000" dirty="0">
                <a:solidFill>
                  <a:schemeClr val="tx1"/>
                </a:solidFill>
                <a:latin typeface="Roboto" panose="02000000000000000000" pitchFamily="2" charset="0"/>
                <a:ea typeface="Roboto" panose="02000000000000000000" pitchFamily="2" charset="0"/>
              </a:rPr>
              <a:t>1</a:t>
            </a:r>
            <a:r>
              <a:rPr lang="en-US" sz="2200" dirty="0">
                <a:solidFill>
                  <a:schemeClr val="tx1"/>
                </a:solidFill>
                <a:latin typeface="Roboto" panose="02000000000000000000" pitchFamily="2" charset="0"/>
                <a:ea typeface="Roboto" panose="02000000000000000000" pitchFamily="2" charset="0"/>
              </a:rPr>
              <a:t>School of Electrical and Computer Engineering</a:t>
            </a:r>
          </a:p>
          <a:p>
            <a:r>
              <a:rPr lang="en-US" sz="2200" dirty="0">
                <a:solidFill>
                  <a:schemeClr val="tx1"/>
                </a:solidFill>
                <a:latin typeface="Roboto" panose="02000000000000000000" pitchFamily="2" charset="0"/>
                <a:ea typeface="Roboto" panose="02000000000000000000" pitchFamily="2" charset="0"/>
              </a:rPr>
              <a:t> National Technical University of Athens</a:t>
            </a:r>
          </a:p>
          <a:p>
            <a:r>
              <a:rPr lang="en-US" sz="2200" dirty="0">
                <a:solidFill>
                  <a:schemeClr val="tx1"/>
                </a:solidFill>
                <a:latin typeface="Roboto" panose="02000000000000000000" pitchFamily="2" charset="0"/>
                <a:ea typeface="Roboto" panose="02000000000000000000" pitchFamily="2" charset="0"/>
              </a:rPr>
              <a:t> Athens, Greece</a:t>
            </a:r>
          </a:p>
          <a:p>
            <a:endParaRPr lang="en-US" sz="2200" dirty="0">
              <a:solidFill>
                <a:srgbClr val="002060"/>
              </a:solidFill>
              <a:latin typeface="Roboto" panose="02000000000000000000" pitchFamily="2" charset="0"/>
              <a:ea typeface="Roboto" panose="02000000000000000000" pitchFamily="2" charset="0"/>
            </a:endParaRPr>
          </a:p>
          <a:p>
            <a:r>
              <a:rPr lang="en-US" sz="2200" baseline="30000" dirty="0">
                <a:solidFill>
                  <a:schemeClr val="tx1"/>
                </a:solidFill>
                <a:latin typeface="Roboto" panose="02000000000000000000" pitchFamily="2" charset="0"/>
                <a:ea typeface="Roboto" panose="02000000000000000000" pitchFamily="2" charset="0"/>
              </a:rPr>
              <a:t>2</a:t>
            </a:r>
            <a:r>
              <a:rPr lang="en-US" sz="2200" dirty="0">
                <a:solidFill>
                  <a:schemeClr val="tx1"/>
                </a:solidFill>
                <a:latin typeface="Roboto" panose="02000000000000000000" pitchFamily="2" charset="0"/>
                <a:ea typeface="Roboto" panose="02000000000000000000" pitchFamily="2" charset="0"/>
              </a:rPr>
              <a:t>Dept. of Computer and Information Science            </a:t>
            </a:r>
          </a:p>
          <a:p>
            <a:r>
              <a:rPr lang="en-US" sz="2200" dirty="0">
                <a:solidFill>
                  <a:schemeClr val="tx1"/>
                </a:solidFill>
                <a:latin typeface="Roboto" panose="02000000000000000000" pitchFamily="2" charset="0"/>
                <a:ea typeface="Roboto" panose="02000000000000000000" pitchFamily="2" charset="0"/>
              </a:rPr>
              <a:t>  University of Pennsylvania</a:t>
            </a:r>
          </a:p>
          <a:p>
            <a:r>
              <a:rPr lang="en-US" sz="2200" dirty="0">
                <a:solidFill>
                  <a:schemeClr val="tx1"/>
                </a:solidFill>
                <a:latin typeface="Roboto" panose="02000000000000000000" pitchFamily="2" charset="0"/>
                <a:ea typeface="Roboto" panose="02000000000000000000" pitchFamily="2" charset="0"/>
              </a:rPr>
              <a:t>  Philadelphia, USA</a:t>
            </a:r>
            <a:endParaRPr lang="en-US" dirty="0">
              <a:latin typeface="Roboto" panose="02000000000000000000" pitchFamily="2" charset="0"/>
              <a:ea typeface="Roboto" panose="02000000000000000000" pitchFamily="2" charset="0"/>
            </a:endParaRPr>
          </a:p>
        </p:txBody>
      </p:sp>
      <p:sp>
        <p:nvSpPr>
          <p:cNvPr id="4" name="TextBox 3">
            <a:extLst>
              <a:ext uri="{FF2B5EF4-FFF2-40B4-BE49-F238E27FC236}">
                <a16:creationId xmlns:a16="http://schemas.microsoft.com/office/drawing/2014/main" id="{610874E3-543D-40F1-A643-8375CFC6CE20}"/>
              </a:ext>
            </a:extLst>
          </p:cNvPr>
          <p:cNvSpPr txBox="1"/>
          <p:nvPr/>
        </p:nvSpPr>
        <p:spPr>
          <a:xfrm>
            <a:off x="1859904" y="5410200"/>
            <a:ext cx="8472192" cy="954107"/>
          </a:xfrm>
          <a:prstGeom prst="rect">
            <a:avLst/>
          </a:prstGeom>
          <a:noFill/>
        </p:spPr>
        <p:txBody>
          <a:bodyPr wrap="none" rtlCol="0">
            <a:spAutoFit/>
          </a:bodyPr>
          <a:lstStyle/>
          <a:p>
            <a:pPr algn="ctr"/>
            <a:r>
              <a:rPr lang="en-US" sz="2800" b="1" dirty="0">
                <a:solidFill>
                  <a:schemeClr val="accent1">
                    <a:lumMod val="75000"/>
                  </a:schemeClr>
                </a:solidFill>
                <a:latin typeface="Roboto" panose="02000000000000000000" pitchFamily="2" charset="0"/>
                <a:ea typeface="Roboto" panose="02000000000000000000" pitchFamily="2" charset="0"/>
                <a:cs typeface="+mj-cs"/>
              </a:rPr>
              <a:t>SLRT 2020</a:t>
            </a:r>
          </a:p>
          <a:p>
            <a:pPr algn="ctr"/>
            <a:r>
              <a:rPr lang="en-US" sz="2800" b="1" dirty="0">
                <a:solidFill>
                  <a:schemeClr val="accent1">
                    <a:lumMod val="75000"/>
                  </a:schemeClr>
                </a:solidFill>
                <a:latin typeface="Roboto" panose="02000000000000000000" pitchFamily="2" charset="0"/>
                <a:ea typeface="Roboto" panose="02000000000000000000" pitchFamily="2" charset="0"/>
                <a:cs typeface="+mj-cs"/>
              </a:rPr>
              <a:t>Sign Language Recognition, Translation &amp; Production</a:t>
            </a:r>
            <a:endParaRPr lang="el-GR" sz="2800" b="1" dirty="0">
              <a:solidFill>
                <a:schemeClr val="accent1">
                  <a:lumMod val="75000"/>
                </a:schemeClr>
              </a:solidFill>
              <a:latin typeface="Roboto" panose="02000000000000000000" pitchFamily="2" charset="0"/>
              <a:ea typeface="Roboto" panose="02000000000000000000" pitchFamily="2" charset="0"/>
              <a:cs typeface="+mj-cs"/>
            </a:endParaRPr>
          </a:p>
        </p:txBody>
      </p:sp>
      <p:sp>
        <p:nvSpPr>
          <p:cNvPr id="5" name="Υπότιτλος 2">
            <a:extLst>
              <a:ext uri="{FF2B5EF4-FFF2-40B4-BE49-F238E27FC236}">
                <a16:creationId xmlns:a16="http://schemas.microsoft.com/office/drawing/2014/main" id="{F1954272-F441-4C12-9E64-AB3750C14A66}"/>
              </a:ext>
            </a:extLst>
          </p:cNvPr>
          <p:cNvSpPr txBox="1">
            <a:spLocks/>
          </p:cNvSpPr>
          <p:nvPr/>
        </p:nvSpPr>
        <p:spPr>
          <a:xfrm>
            <a:off x="1446245" y="2539555"/>
            <a:ext cx="4682412" cy="2083690"/>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ct val="90000"/>
              </a:lnSpc>
              <a:spcBef>
                <a:spcPts val="0"/>
              </a:spcBef>
              <a:buClr>
                <a:schemeClr val="accent1">
                  <a:lumMod val="75000"/>
                </a:schemeClr>
              </a:buClr>
              <a:buSzPct val="100000"/>
              <a:buFont typeface="Arial" pitchFamily="34" charset="0"/>
              <a:buNone/>
              <a:defRPr sz="2000" b="0" kern="1200">
                <a:solidFill>
                  <a:schemeClr val="accent1">
                    <a:lumMod val="75000"/>
                  </a:schemeClr>
                </a:solidFill>
                <a:latin typeface="+mn-lt"/>
                <a:ea typeface="+mn-ea"/>
                <a:cs typeface="+mn-cs"/>
              </a:defRPr>
            </a:lvl1pPr>
            <a:lvl2pPr marL="457200" indent="0" algn="ctr" defTabSz="914400" rtl="0" eaLnBrk="1" latinLnBrk="0" hangingPunct="1">
              <a:lnSpc>
                <a:spcPct val="90000"/>
              </a:lnSpc>
              <a:spcBef>
                <a:spcPts val="1200"/>
              </a:spcBef>
              <a:buClr>
                <a:schemeClr val="accent1">
                  <a:lumMod val="75000"/>
                </a:schemeClr>
              </a:buClr>
              <a:buSzPct val="100000"/>
              <a:buFont typeface="Arial"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800"/>
              </a:spcBef>
              <a:buClr>
                <a:schemeClr val="accent1">
                  <a:lumMod val="75000"/>
                </a:schemeClr>
              </a:buClr>
              <a:buSzPct val="100000"/>
              <a:buFont typeface="Arial"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800"/>
              </a:spcBef>
              <a:buClr>
                <a:schemeClr val="accent1">
                  <a:lumMod val="75000"/>
                </a:schemeClr>
              </a:buClr>
              <a:buSzPct val="100000"/>
              <a:buFont typeface="Arial"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9pPr>
          </a:lstStyle>
          <a:p>
            <a:r>
              <a:rPr lang="en-US" sz="2200" b="1" dirty="0">
                <a:solidFill>
                  <a:schemeClr val="tx1"/>
                </a:solidFill>
                <a:latin typeface="Roboto" panose="02000000000000000000" pitchFamily="2" charset="0"/>
                <a:ea typeface="Roboto" panose="02000000000000000000" pitchFamily="2" charset="0"/>
              </a:rPr>
              <a:t>Agelos Kratimenos</a:t>
            </a:r>
            <a:r>
              <a:rPr lang="en-US" sz="2200" b="1" baseline="30000" dirty="0">
                <a:solidFill>
                  <a:schemeClr val="tx1"/>
                </a:solidFill>
                <a:latin typeface="Roboto" panose="02000000000000000000" pitchFamily="2" charset="0"/>
                <a:ea typeface="Roboto" panose="02000000000000000000" pitchFamily="2" charset="0"/>
              </a:rPr>
              <a:t>1</a:t>
            </a:r>
            <a:endParaRPr lang="en-US" sz="2200" b="1" dirty="0">
              <a:solidFill>
                <a:schemeClr val="tx1"/>
              </a:solidFill>
              <a:latin typeface="Roboto" panose="02000000000000000000" pitchFamily="2" charset="0"/>
              <a:ea typeface="Roboto" panose="02000000000000000000" pitchFamily="2" charset="0"/>
            </a:endParaRPr>
          </a:p>
          <a:p>
            <a:r>
              <a:rPr lang="en-US" sz="2100" dirty="0">
                <a:solidFill>
                  <a:srgbClr val="002060"/>
                </a:solidFill>
                <a:latin typeface="Roboto" panose="02000000000000000000" pitchFamily="2" charset="0"/>
                <a:ea typeface="Roboto" panose="02000000000000000000" pitchFamily="2" charset="0"/>
              </a:rPr>
              <a:t>ageloskrat@yahoo.gr</a:t>
            </a:r>
            <a:endParaRPr lang="en-US" sz="1800" dirty="0">
              <a:solidFill>
                <a:srgbClr val="002060"/>
              </a:solidFill>
              <a:latin typeface="Roboto" panose="02000000000000000000" pitchFamily="2" charset="0"/>
              <a:ea typeface="Roboto" panose="02000000000000000000" pitchFamily="2" charset="0"/>
            </a:endParaRPr>
          </a:p>
          <a:p>
            <a:endParaRPr lang="en-US" sz="2200" b="1" dirty="0">
              <a:solidFill>
                <a:srgbClr val="002060"/>
              </a:solidFill>
              <a:latin typeface="Roboto" panose="02000000000000000000" pitchFamily="2" charset="0"/>
              <a:ea typeface="Roboto" panose="02000000000000000000" pitchFamily="2" charset="0"/>
            </a:endParaRPr>
          </a:p>
          <a:p>
            <a:r>
              <a:rPr lang="en-US" sz="2200" b="1" dirty="0">
                <a:solidFill>
                  <a:schemeClr val="tx1"/>
                </a:solidFill>
                <a:latin typeface="Roboto" panose="02000000000000000000" pitchFamily="2" charset="0"/>
                <a:ea typeface="Roboto" panose="02000000000000000000" pitchFamily="2" charset="0"/>
              </a:rPr>
              <a:t>Georgios Pavlakos</a:t>
            </a:r>
            <a:r>
              <a:rPr lang="en-US" sz="2200" b="1" baseline="30000" dirty="0">
                <a:solidFill>
                  <a:schemeClr val="tx1"/>
                </a:solidFill>
                <a:latin typeface="Roboto" panose="02000000000000000000" pitchFamily="2" charset="0"/>
                <a:ea typeface="Roboto" panose="02000000000000000000" pitchFamily="2" charset="0"/>
              </a:rPr>
              <a:t>2</a:t>
            </a:r>
            <a:endParaRPr lang="en-US" sz="2200" b="1" dirty="0">
              <a:solidFill>
                <a:schemeClr val="tx1"/>
              </a:solidFill>
              <a:latin typeface="Roboto" panose="02000000000000000000" pitchFamily="2" charset="0"/>
              <a:ea typeface="Roboto" panose="02000000000000000000" pitchFamily="2" charset="0"/>
            </a:endParaRPr>
          </a:p>
          <a:p>
            <a:r>
              <a:rPr lang="en-US" sz="2100" dirty="0">
                <a:solidFill>
                  <a:srgbClr val="002060"/>
                </a:solidFill>
                <a:latin typeface="Roboto" panose="02000000000000000000" pitchFamily="2" charset="0"/>
                <a:ea typeface="Roboto" panose="02000000000000000000" pitchFamily="2" charset="0"/>
              </a:rPr>
              <a:t>pavlakos@seas.upenn.edu</a:t>
            </a:r>
          </a:p>
          <a:p>
            <a:pPr algn="ctr"/>
            <a:endParaRPr lang="en-US" sz="2200" b="1" dirty="0">
              <a:solidFill>
                <a:srgbClr val="002060"/>
              </a:solidFill>
              <a:latin typeface="Roboto" panose="02000000000000000000" pitchFamily="2" charset="0"/>
              <a:ea typeface="Roboto" panose="02000000000000000000" pitchFamily="2" charset="0"/>
            </a:endParaRPr>
          </a:p>
          <a:p>
            <a:r>
              <a:rPr lang="en-US" sz="2200" b="1" dirty="0">
                <a:solidFill>
                  <a:schemeClr val="tx1"/>
                </a:solidFill>
                <a:latin typeface="Roboto" panose="02000000000000000000" pitchFamily="2" charset="0"/>
                <a:ea typeface="Roboto" panose="02000000000000000000" pitchFamily="2" charset="0"/>
              </a:rPr>
              <a:t>Petros Maragos</a:t>
            </a:r>
            <a:r>
              <a:rPr lang="en-US" sz="2200" b="1" baseline="30000" dirty="0">
                <a:solidFill>
                  <a:schemeClr val="tx1"/>
                </a:solidFill>
                <a:latin typeface="Roboto" panose="02000000000000000000" pitchFamily="2" charset="0"/>
                <a:ea typeface="Roboto" panose="02000000000000000000" pitchFamily="2" charset="0"/>
              </a:rPr>
              <a:t>1</a:t>
            </a:r>
            <a:endParaRPr lang="en-US" sz="2200" b="1" dirty="0">
              <a:solidFill>
                <a:schemeClr val="tx1"/>
              </a:solidFill>
              <a:latin typeface="Roboto" panose="02000000000000000000" pitchFamily="2" charset="0"/>
              <a:ea typeface="Roboto" panose="02000000000000000000" pitchFamily="2" charset="0"/>
            </a:endParaRPr>
          </a:p>
          <a:p>
            <a:r>
              <a:rPr lang="en-US" sz="2100" dirty="0">
                <a:solidFill>
                  <a:srgbClr val="002060"/>
                </a:solidFill>
                <a:latin typeface="Roboto" panose="02000000000000000000" pitchFamily="2" charset="0"/>
                <a:ea typeface="Roboto" panose="02000000000000000000" pitchFamily="2" charset="0"/>
              </a:rPr>
              <a:t>maragos@cs.ntua.gr</a:t>
            </a:r>
          </a:p>
          <a:p>
            <a:pPr algn="ctr"/>
            <a:endParaRPr lang="en-US"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Τίτλος 3">
            <a:extLst>
              <a:ext uri="{FF2B5EF4-FFF2-40B4-BE49-F238E27FC236}">
                <a16:creationId xmlns:a16="http://schemas.microsoft.com/office/drawing/2014/main" id="{B69538F3-46B9-40E9-8802-53F0027B92FE}"/>
              </a:ext>
            </a:extLst>
          </p:cNvPr>
          <p:cNvSpPr>
            <a:spLocks noGrp="1"/>
          </p:cNvSpPr>
          <p:nvPr>
            <p:ph type="title"/>
          </p:nvPr>
        </p:nvSpPr>
        <p:spPr/>
        <p:txBody>
          <a:bodyPr>
            <a:normAutofit/>
          </a:bodyPr>
          <a:lstStyle/>
          <a:p>
            <a:r>
              <a:rPr lang="en-US" b="0" dirty="0"/>
              <a:t>Technical Approach</a:t>
            </a:r>
            <a:endParaRPr lang="el-GR" sz="54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92937700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Εικόνα 4">
            <a:extLst>
              <a:ext uri="{FF2B5EF4-FFF2-40B4-BE49-F238E27FC236}">
                <a16:creationId xmlns:a16="http://schemas.microsoft.com/office/drawing/2014/main" id="{F53ACF53-D100-4512-A584-BFCDCFF576AA}"/>
              </a:ext>
            </a:extLst>
          </p:cNvPr>
          <p:cNvPicPr>
            <a:picLocks noChangeAspect="1"/>
          </p:cNvPicPr>
          <p:nvPr/>
        </p:nvPicPr>
        <p:blipFill>
          <a:blip r:embed="rId3"/>
          <a:stretch>
            <a:fillRect/>
          </a:stretch>
        </p:blipFill>
        <p:spPr>
          <a:xfrm>
            <a:off x="3419495" y="213361"/>
            <a:ext cx="5353010" cy="3068320"/>
          </a:xfrm>
          <a:prstGeom prst="rect">
            <a:avLst/>
          </a:prstGeom>
        </p:spPr>
      </p:pic>
      <p:sp>
        <p:nvSpPr>
          <p:cNvPr id="6" name="TextBox 5">
            <a:extLst>
              <a:ext uri="{FF2B5EF4-FFF2-40B4-BE49-F238E27FC236}">
                <a16:creationId xmlns:a16="http://schemas.microsoft.com/office/drawing/2014/main" id="{BA829C85-7623-4427-A263-408A898C5E20}"/>
              </a:ext>
            </a:extLst>
          </p:cNvPr>
          <p:cNvSpPr txBox="1"/>
          <p:nvPr/>
        </p:nvSpPr>
        <p:spPr>
          <a:xfrm>
            <a:off x="2453640" y="3281681"/>
            <a:ext cx="7284720" cy="523220"/>
          </a:xfrm>
          <a:prstGeom prst="rect">
            <a:avLst/>
          </a:prstGeom>
          <a:noFill/>
        </p:spPr>
        <p:txBody>
          <a:bodyPr wrap="square" rtlCol="0">
            <a:spAutoFit/>
          </a:bodyPr>
          <a:lstStyle/>
          <a:p>
            <a:pPr algn="just"/>
            <a:r>
              <a:rPr lang="en-US" sz="1400" dirty="0">
                <a:solidFill>
                  <a:srgbClr val="002060"/>
                </a:solidFill>
                <a:latin typeface="Roboto" panose="02000000000000000000" pitchFamily="2" charset="0"/>
                <a:ea typeface="Roboto" panose="02000000000000000000" pitchFamily="2" charset="0"/>
              </a:rPr>
              <a:t>Figure 1: Raw image of a single frame from the sequence of the sign X, the skeleton of the image produced by Openpose and the 3D body reconstruction of it produced by SMPL-X.</a:t>
            </a:r>
            <a:endParaRPr lang="el-GR" sz="1400" dirty="0">
              <a:solidFill>
                <a:srgbClr val="002060"/>
              </a:solidFill>
              <a:latin typeface="Roboto" panose="02000000000000000000" pitchFamily="2" charset="0"/>
              <a:ea typeface="Roboto" panose="02000000000000000000" pitchFamily="2" charset="0"/>
            </a:endParaRPr>
          </a:p>
        </p:txBody>
      </p:sp>
      <p:sp>
        <p:nvSpPr>
          <p:cNvPr id="8" name="Θέση περιεχομένου 2">
            <a:extLst>
              <a:ext uri="{FF2B5EF4-FFF2-40B4-BE49-F238E27FC236}">
                <a16:creationId xmlns:a16="http://schemas.microsoft.com/office/drawing/2014/main" id="{64A0B862-D52C-4E8E-B1F4-ECFCFB16D57F}"/>
              </a:ext>
            </a:extLst>
          </p:cNvPr>
          <p:cNvSpPr>
            <a:spLocks noGrp="1"/>
          </p:cNvSpPr>
          <p:nvPr>
            <p:ph idx="1"/>
          </p:nvPr>
        </p:nvSpPr>
        <p:spPr>
          <a:xfrm>
            <a:off x="398780" y="3972560"/>
            <a:ext cx="11394440" cy="2306321"/>
          </a:xfrm>
        </p:spPr>
        <p:txBody>
          <a:bodyPr rtlCol="0">
            <a:normAutofit/>
          </a:bodyPr>
          <a:lstStyle/>
          <a:p>
            <a:pPr rtl="0"/>
            <a:r>
              <a:rPr lang="en-US" b="1" dirty="0">
                <a:latin typeface="Roboto" panose="02000000000000000000" pitchFamily="2" charset="0"/>
                <a:ea typeface="Roboto" panose="02000000000000000000" pitchFamily="2" charset="0"/>
              </a:rPr>
              <a:t>Comparison of three methods for Independent Sign Language Recognition task:</a:t>
            </a:r>
            <a:endParaRPr lang="en-US" sz="100" dirty="0">
              <a:latin typeface="Roboto" panose="02000000000000000000" pitchFamily="2" charset="0"/>
              <a:ea typeface="Roboto" panose="02000000000000000000" pitchFamily="2" charset="0"/>
            </a:endParaRPr>
          </a:p>
          <a:p>
            <a:pPr lvl="1"/>
            <a:r>
              <a:rPr lang="en-US" sz="2000" b="1" dirty="0">
                <a:latin typeface="Roboto" panose="02000000000000000000" pitchFamily="2" charset="0"/>
                <a:ea typeface="Roboto" panose="02000000000000000000" pitchFamily="2" charset="0"/>
              </a:rPr>
              <a:t>Raw Images</a:t>
            </a:r>
            <a:r>
              <a:rPr lang="en-US" sz="2000" dirty="0">
                <a:latin typeface="Roboto" panose="02000000000000000000" pitchFamily="2" charset="0"/>
                <a:ea typeface="Roboto" panose="02000000000000000000" pitchFamily="2" charset="0"/>
              </a:rPr>
              <a:t>: Feed a Conv3D-LSTM network with sequences of 175x175 frames.</a:t>
            </a:r>
          </a:p>
          <a:p>
            <a:pPr lvl="1"/>
            <a:r>
              <a:rPr lang="en-US" sz="1900" b="1" dirty="0">
                <a:latin typeface="Roboto" panose="02000000000000000000" pitchFamily="2" charset="0"/>
                <a:ea typeface="Roboto" panose="02000000000000000000" pitchFamily="2" charset="0"/>
              </a:rPr>
              <a:t>Openpose</a:t>
            </a:r>
            <a:r>
              <a:rPr lang="en-US" sz="1900" dirty="0">
                <a:latin typeface="Roboto" panose="02000000000000000000" pitchFamily="2" charset="0"/>
                <a:ea typeface="Roboto" panose="02000000000000000000" pitchFamily="2" charset="0"/>
              </a:rPr>
              <a:t>: 	  Extract a 411-parameters 2D skeleton for each frame and feed each frame sequence   		  into an LSTM network.</a:t>
            </a:r>
          </a:p>
          <a:p>
            <a:pPr lvl="1"/>
            <a:r>
              <a:rPr lang="en-US" sz="2000" b="1" dirty="0">
                <a:latin typeface="Roboto" panose="02000000000000000000" pitchFamily="2" charset="0"/>
                <a:ea typeface="Roboto" panose="02000000000000000000" pitchFamily="2" charset="0"/>
              </a:rPr>
              <a:t>SMPL-X</a:t>
            </a:r>
            <a:r>
              <a:rPr lang="en-US" sz="2000" dirty="0">
                <a:latin typeface="Roboto" panose="02000000000000000000" pitchFamily="2" charset="0"/>
                <a:ea typeface="Roboto" panose="02000000000000000000" pitchFamily="2" charset="0"/>
              </a:rPr>
              <a:t>: 	  Extract a 3D body, face and hand reconstruction of 88 features for each frame 			  and feed each frame sequence into an LSTM network.</a:t>
            </a:r>
          </a:p>
        </p:txBody>
      </p:sp>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p14:dur="42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Εικόνα 7">
            <a:extLst>
              <a:ext uri="{FF2B5EF4-FFF2-40B4-BE49-F238E27FC236}">
                <a16:creationId xmlns:a16="http://schemas.microsoft.com/office/drawing/2014/main" id="{0A38F912-CC78-42C1-90A8-52BF59460B43}"/>
              </a:ext>
            </a:extLst>
          </p:cNvPr>
          <p:cNvPicPr>
            <a:picLocks noChangeAspect="1"/>
          </p:cNvPicPr>
          <p:nvPr/>
        </p:nvPicPr>
        <p:blipFill>
          <a:blip r:embed="rId3"/>
          <a:stretch>
            <a:fillRect/>
          </a:stretch>
        </p:blipFill>
        <p:spPr>
          <a:xfrm>
            <a:off x="1410737" y="407987"/>
            <a:ext cx="9370523" cy="2386013"/>
          </a:xfrm>
          <a:prstGeom prst="rect">
            <a:avLst/>
          </a:prstGeom>
        </p:spPr>
      </p:pic>
      <p:sp>
        <p:nvSpPr>
          <p:cNvPr id="10" name="Θέση περιεχομένου 2">
            <a:extLst>
              <a:ext uri="{FF2B5EF4-FFF2-40B4-BE49-F238E27FC236}">
                <a16:creationId xmlns:a16="http://schemas.microsoft.com/office/drawing/2014/main" id="{065AB00F-DD9F-46F0-8E53-378233314945}"/>
              </a:ext>
            </a:extLst>
          </p:cNvPr>
          <p:cNvSpPr>
            <a:spLocks noGrp="1"/>
          </p:cNvSpPr>
          <p:nvPr>
            <p:ph idx="1"/>
          </p:nvPr>
        </p:nvSpPr>
        <p:spPr>
          <a:xfrm>
            <a:off x="398778" y="3550941"/>
            <a:ext cx="11394440" cy="2108180"/>
          </a:xfrm>
        </p:spPr>
        <p:txBody>
          <a:bodyPr rtlCol="0">
            <a:normAutofit/>
          </a:bodyPr>
          <a:lstStyle/>
          <a:p>
            <a:pPr rtl="0"/>
            <a:r>
              <a:rPr lang="en-US" b="1" dirty="0">
                <a:latin typeface="Roboto" panose="02000000000000000000" pitchFamily="2" charset="0"/>
                <a:ea typeface="Roboto" panose="02000000000000000000" pitchFamily="2" charset="0"/>
              </a:rPr>
              <a:t>Evaluation on the Greek Sign Language Lemmas Dataset (GSLL) :</a:t>
            </a:r>
          </a:p>
          <a:p>
            <a:pPr lvl="1"/>
            <a:r>
              <a:rPr lang="en-US" sz="1900" dirty="0">
                <a:latin typeface="Roboto" panose="02000000000000000000" pitchFamily="2" charset="0"/>
                <a:ea typeface="Roboto" panose="02000000000000000000" pitchFamily="2" charset="0"/>
              </a:rPr>
              <a:t>Consists of two signers</a:t>
            </a:r>
          </a:p>
          <a:p>
            <a:pPr lvl="1"/>
            <a:r>
              <a:rPr lang="en-US" sz="2000" dirty="0">
                <a:latin typeface="Roboto" panose="02000000000000000000" pitchFamily="2" charset="0"/>
                <a:ea typeface="Roboto" panose="02000000000000000000" pitchFamily="2" charset="0"/>
              </a:rPr>
              <a:t>Each sign is repeated from 5 to 17 times.</a:t>
            </a:r>
          </a:p>
          <a:p>
            <a:pPr lvl="1"/>
            <a:r>
              <a:rPr lang="en-US" sz="2000" dirty="0">
                <a:latin typeface="Roboto" panose="02000000000000000000" pitchFamily="2" charset="0"/>
                <a:ea typeface="Roboto" panose="02000000000000000000" pitchFamily="2" charset="0"/>
              </a:rPr>
              <a:t>Contains 1043 different classes (signs). </a:t>
            </a:r>
          </a:p>
        </p:txBody>
      </p:sp>
    </p:spTree>
    <p:extLst>
      <p:ext uri="{BB962C8B-B14F-4D97-AF65-F5344CB8AC3E}">
        <p14:creationId xmlns:p14="http://schemas.microsoft.com/office/powerpoint/2010/main" val="2490441727"/>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Τίτλος 3">
            <a:extLst>
              <a:ext uri="{FF2B5EF4-FFF2-40B4-BE49-F238E27FC236}">
                <a16:creationId xmlns:a16="http://schemas.microsoft.com/office/drawing/2014/main" id="{B69538F3-46B9-40E9-8802-53F0027B92FE}"/>
              </a:ext>
            </a:extLst>
          </p:cNvPr>
          <p:cNvSpPr>
            <a:spLocks noGrp="1"/>
          </p:cNvSpPr>
          <p:nvPr>
            <p:ph type="title"/>
          </p:nvPr>
        </p:nvSpPr>
        <p:spPr/>
        <p:txBody>
          <a:bodyPr>
            <a:normAutofit/>
          </a:bodyPr>
          <a:lstStyle/>
          <a:p>
            <a:r>
              <a:rPr lang="en-US" b="0" dirty="0"/>
              <a:t>Results and Discussion</a:t>
            </a:r>
            <a:endParaRPr lang="el-GR" sz="54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241803665"/>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Εικόνα 7">
            <a:extLst>
              <a:ext uri="{FF2B5EF4-FFF2-40B4-BE49-F238E27FC236}">
                <a16:creationId xmlns:a16="http://schemas.microsoft.com/office/drawing/2014/main" id="{8513E845-C1E6-4B81-849B-7EB31EA48D1D}"/>
              </a:ext>
            </a:extLst>
          </p:cNvPr>
          <p:cNvPicPr>
            <a:picLocks noChangeAspect="1"/>
          </p:cNvPicPr>
          <p:nvPr/>
        </p:nvPicPr>
        <p:blipFill>
          <a:blip r:embed="rId3"/>
          <a:stretch>
            <a:fillRect/>
          </a:stretch>
        </p:blipFill>
        <p:spPr>
          <a:xfrm>
            <a:off x="2087165" y="259080"/>
            <a:ext cx="8017669" cy="1386840"/>
          </a:xfrm>
          <a:prstGeom prst="rect">
            <a:avLst/>
          </a:prstGeom>
        </p:spPr>
      </p:pic>
      <p:sp>
        <p:nvSpPr>
          <p:cNvPr id="9" name="Ορθογώνιο 8">
            <a:extLst>
              <a:ext uri="{FF2B5EF4-FFF2-40B4-BE49-F238E27FC236}">
                <a16:creationId xmlns:a16="http://schemas.microsoft.com/office/drawing/2014/main" id="{2178F952-CD26-4349-ABFB-B94E13C418E5}"/>
              </a:ext>
            </a:extLst>
          </p:cNvPr>
          <p:cNvSpPr/>
          <p:nvPr/>
        </p:nvSpPr>
        <p:spPr>
          <a:xfrm>
            <a:off x="1981199" y="1645920"/>
            <a:ext cx="8229600" cy="646331"/>
          </a:xfrm>
          <a:prstGeom prst="rect">
            <a:avLst/>
          </a:prstGeom>
        </p:spPr>
        <p:txBody>
          <a:bodyPr wrap="square">
            <a:spAutoFit/>
          </a:bodyPr>
          <a:lstStyle/>
          <a:p>
            <a:pPr algn="just"/>
            <a:r>
              <a:rPr lang="en-US" dirty="0">
                <a:solidFill>
                  <a:srgbClr val="002060"/>
                </a:solidFill>
                <a:latin typeface="Roboto" panose="02000000000000000000" pitchFamily="2" charset="0"/>
                <a:ea typeface="Roboto" panose="02000000000000000000" pitchFamily="2" charset="0"/>
              </a:rPr>
              <a:t>Table 2: Comparison of the three representations for sign classification: i) Raw RGB images ii) Openpose 2D skeleton </a:t>
            </a:r>
            <a:r>
              <a:rPr lang="en-US" dirty="0" err="1">
                <a:solidFill>
                  <a:srgbClr val="002060"/>
                </a:solidFill>
                <a:latin typeface="Roboto" panose="02000000000000000000" pitchFamily="2" charset="0"/>
                <a:ea typeface="Roboto" panose="02000000000000000000" pitchFamily="2" charset="0"/>
              </a:rPr>
              <a:t>keypoints</a:t>
            </a:r>
            <a:r>
              <a:rPr lang="en-US" dirty="0">
                <a:solidFill>
                  <a:srgbClr val="002060"/>
                </a:solidFill>
                <a:latin typeface="Roboto" panose="02000000000000000000" pitchFamily="2" charset="0"/>
                <a:ea typeface="Roboto" panose="02000000000000000000" pitchFamily="2" charset="0"/>
              </a:rPr>
              <a:t> and iii) SMPL-X parameters.</a:t>
            </a:r>
            <a:endParaRPr lang="el-GR" dirty="0">
              <a:solidFill>
                <a:srgbClr val="002060"/>
              </a:solidFill>
              <a:latin typeface="Roboto" panose="02000000000000000000" pitchFamily="2" charset="0"/>
              <a:ea typeface="Roboto" panose="02000000000000000000" pitchFamily="2" charset="0"/>
            </a:endParaRPr>
          </a:p>
        </p:txBody>
      </p:sp>
      <p:sp>
        <p:nvSpPr>
          <p:cNvPr id="10" name="Θέση περιεχομένου 2">
            <a:extLst>
              <a:ext uri="{FF2B5EF4-FFF2-40B4-BE49-F238E27FC236}">
                <a16:creationId xmlns:a16="http://schemas.microsoft.com/office/drawing/2014/main" id="{E4A0BF04-046E-4AC5-A64C-1F87D41DE816}"/>
              </a:ext>
            </a:extLst>
          </p:cNvPr>
          <p:cNvSpPr>
            <a:spLocks noGrp="1"/>
          </p:cNvSpPr>
          <p:nvPr>
            <p:ph idx="1"/>
          </p:nvPr>
        </p:nvSpPr>
        <p:spPr>
          <a:xfrm>
            <a:off x="398779" y="2625000"/>
            <a:ext cx="11010901" cy="3470999"/>
          </a:xfrm>
        </p:spPr>
        <p:txBody>
          <a:bodyPr rtlCol="0">
            <a:normAutofit lnSpcReduction="10000"/>
          </a:bodyPr>
          <a:lstStyle/>
          <a:p>
            <a:pPr algn="just" rtl="0"/>
            <a:r>
              <a:rPr lang="en-US" b="1" dirty="0">
                <a:latin typeface="Roboto" panose="02000000000000000000" pitchFamily="2" charset="0"/>
                <a:ea typeface="Roboto" panose="02000000000000000000" pitchFamily="2" charset="0"/>
              </a:rPr>
              <a:t>Main experiment:</a:t>
            </a:r>
          </a:p>
          <a:p>
            <a:pPr lvl="1" algn="just"/>
            <a:r>
              <a:rPr lang="en-US" sz="2000" b="1" dirty="0">
                <a:latin typeface="Roboto" panose="02000000000000000000" pitchFamily="2" charset="0"/>
                <a:ea typeface="Roboto" panose="02000000000000000000" pitchFamily="2" charset="0"/>
              </a:rPr>
              <a:t>Conv3D-LSTM</a:t>
            </a:r>
            <a:r>
              <a:rPr lang="en-US" sz="2000" dirty="0">
                <a:latin typeface="Roboto" panose="02000000000000000000" pitchFamily="2" charset="0"/>
                <a:ea typeface="Roboto" panose="02000000000000000000" pitchFamily="2" charset="0"/>
              </a:rPr>
              <a:t> model (43 million parameters) declines significantly in performance with the increase in different signs.</a:t>
            </a:r>
          </a:p>
          <a:p>
            <a:pPr lvl="1" algn="just"/>
            <a:r>
              <a:rPr lang="en-US" sz="2000" b="1" dirty="0">
                <a:latin typeface="Roboto" panose="02000000000000000000" pitchFamily="2" charset="0"/>
                <a:ea typeface="Roboto" panose="02000000000000000000" pitchFamily="2" charset="0"/>
              </a:rPr>
              <a:t>Openpose</a:t>
            </a:r>
            <a:r>
              <a:rPr lang="en-US" sz="2000" dirty="0">
                <a:latin typeface="Roboto" panose="02000000000000000000" pitchFamily="2" charset="0"/>
                <a:ea typeface="Roboto" panose="02000000000000000000" pitchFamily="2" charset="0"/>
              </a:rPr>
              <a:t> (1.4 million parameters) and SMPL-X (0.7 million parameters) outperform the convolutional model since they manage to eliminate the redundant information from each frame.</a:t>
            </a:r>
            <a:endParaRPr lang="en-US" dirty="0"/>
          </a:p>
          <a:p>
            <a:pPr lvl="1" algn="just"/>
            <a:r>
              <a:rPr lang="en-US" sz="2000" b="1" dirty="0">
                <a:latin typeface="Roboto" panose="02000000000000000000" pitchFamily="2" charset="0"/>
                <a:ea typeface="Roboto" panose="02000000000000000000" pitchFamily="2" charset="0"/>
              </a:rPr>
              <a:t>SMPL-X</a:t>
            </a:r>
            <a:r>
              <a:rPr lang="en-US" sz="2000" dirty="0">
                <a:latin typeface="Roboto" panose="02000000000000000000" pitchFamily="2" charset="0"/>
                <a:ea typeface="Roboto" panose="02000000000000000000" pitchFamily="2" charset="0"/>
              </a:rPr>
              <a:t> seems to outperform Openpose especially with the increase in the number of different signs dictating that a more detailed and qualitative representation of the human body is needed for the SLR task. While varying and more complex signs are being added to the train set, Openpose fails to convey the small details that differentiate these signs, while SMPL-X holds its accuracy almost fixed.</a:t>
            </a:r>
          </a:p>
        </p:txBody>
      </p:sp>
    </p:spTree>
    <p:extLst>
      <p:ext uri="{BB962C8B-B14F-4D97-AF65-F5344CB8AC3E}">
        <p14:creationId xmlns:p14="http://schemas.microsoft.com/office/powerpoint/2010/main" val="3043312037"/>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Ορθογώνιο 8">
            <a:extLst>
              <a:ext uri="{FF2B5EF4-FFF2-40B4-BE49-F238E27FC236}">
                <a16:creationId xmlns:a16="http://schemas.microsoft.com/office/drawing/2014/main" id="{2178F952-CD26-4349-ABFB-B94E13C418E5}"/>
              </a:ext>
            </a:extLst>
          </p:cNvPr>
          <p:cNvSpPr/>
          <p:nvPr/>
        </p:nvSpPr>
        <p:spPr>
          <a:xfrm>
            <a:off x="2636517" y="1313171"/>
            <a:ext cx="6918962" cy="369332"/>
          </a:xfrm>
          <a:prstGeom prst="rect">
            <a:avLst/>
          </a:prstGeom>
        </p:spPr>
        <p:txBody>
          <a:bodyPr wrap="square">
            <a:spAutoFit/>
          </a:bodyPr>
          <a:lstStyle/>
          <a:p>
            <a:pPr algn="just"/>
            <a:r>
              <a:rPr lang="en-US" dirty="0">
                <a:solidFill>
                  <a:srgbClr val="002060"/>
                </a:solidFill>
                <a:latin typeface="Roboto" panose="02000000000000000000" pitchFamily="2" charset="0"/>
                <a:ea typeface="Roboto" panose="02000000000000000000" pitchFamily="2" charset="0"/>
              </a:rPr>
              <a:t>Table 3: Experiments with subset of features provided by SMPL-X.</a:t>
            </a:r>
            <a:endParaRPr lang="el-GR" dirty="0">
              <a:solidFill>
                <a:srgbClr val="002060"/>
              </a:solidFill>
              <a:latin typeface="Roboto" panose="02000000000000000000" pitchFamily="2" charset="0"/>
              <a:ea typeface="Roboto" panose="02000000000000000000" pitchFamily="2" charset="0"/>
            </a:endParaRPr>
          </a:p>
        </p:txBody>
      </p:sp>
      <p:sp>
        <p:nvSpPr>
          <p:cNvPr id="10" name="Θέση περιεχομένου 2">
            <a:extLst>
              <a:ext uri="{FF2B5EF4-FFF2-40B4-BE49-F238E27FC236}">
                <a16:creationId xmlns:a16="http://schemas.microsoft.com/office/drawing/2014/main" id="{E4A0BF04-046E-4AC5-A64C-1F87D41DE816}"/>
              </a:ext>
            </a:extLst>
          </p:cNvPr>
          <p:cNvSpPr>
            <a:spLocks noGrp="1"/>
          </p:cNvSpPr>
          <p:nvPr>
            <p:ph idx="1"/>
          </p:nvPr>
        </p:nvSpPr>
        <p:spPr>
          <a:xfrm>
            <a:off x="398779" y="2099301"/>
            <a:ext cx="11010901" cy="3996698"/>
          </a:xfrm>
        </p:spPr>
        <p:txBody>
          <a:bodyPr rtlCol="0">
            <a:normAutofit/>
          </a:bodyPr>
          <a:lstStyle/>
          <a:p>
            <a:pPr algn="just" rtl="0"/>
            <a:r>
              <a:rPr lang="en-US" b="1" dirty="0">
                <a:latin typeface="Roboto" panose="02000000000000000000" pitchFamily="2" charset="0"/>
                <a:ea typeface="Roboto" panose="02000000000000000000" pitchFamily="2" charset="0"/>
              </a:rPr>
              <a:t>Ablation Study:</a:t>
            </a:r>
          </a:p>
          <a:p>
            <a:pPr lvl="1" algn="just"/>
            <a:r>
              <a:rPr lang="en-US" sz="2000" dirty="0">
                <a:latin typeface="Roboto" panose="02000000000000000000" pitchFamily="2" charset="0"/>
                <a:ea typeface="Roboto" panose="02000000000000000000" pitchFamily="2" charset="0"/>
              </a:rPr>
              <a:t>We experiment with different subsets of SMPL-X parameters to point out the importance of combining all three channels of information (body, face and hands) for SLR task.</a:t>
            </a:r>
          </a:p>
          <a:p>
            <a:pPr lvl="1" algn="just"/>
            <a:r>
              <a:rPr lang="en-US" sz="2000" dirty="0">
                <a:latin typeface="Roboto" panose="02000000000000000000" pitchFamily="2" charset="0"/>
                <a:ea typeface="Roboto" panose="02000000000000000000" pitchFamily="2" charset="0"/>
              </a:rPr>
              <a:t>We train the LSTM network once without the facial expression parameters (jaw pose, left and right eye pose, expression) (69 features), once without hand </a:t>
            </a:r>
            <a:r>
              <a:rPr lang="en-US" sz="2000" dirty="0" err="1">
                <a:latin typeface="Roboto" panose="02000000000000000000" pitchFamily="2" charset="0"/>
                <a:ea typeface="Roboto" panose="02000000000000000000" pitchFamily="2" charset="0"/>
              </a:rPr>
              <a:t>keypoints</a:t>
            </a:r>
            <a:r>
              <a:rPr lang="en-US" sz="2000" dirty="0">
                <a:latin typeface="Roboto" panose="02000000000000000000" pitchFamily="2" charset="0"/>
                <a:ea typeface="Roboto" panose="02000000000000000000" pitchFamily="2" charset="0"/>
              </a:rPr>
              <a:t> (64 features) and once without body information (50 features). </a:t>
            </a:r>
          </a:p>
          <a:p>
            <a:pPr lvl="1" algn="just"/>
            <a:r>
              <a:rPr lang="en-US" sz="2000" dirty="0">
                <a:latin typeface="Roboto" panose="02000000000000000000" pitchFamily="2" charset="0"/>
                <a:ea typeface="Roboto" panose="02000000000000000000" pitchFamily="2" charset="0"/>
              </a:rPr>
              <a:t>Indeed, omitting any of these three channels reduces the accuracy in the GSLL Subset emphasizing on the importance of finding a qualitative method to combine them together.</a:t>
            </a:r>
          </a:p>
          <a:p>
            <a:pPr lvl="1" algn="just"/>
            <a:r>
              <a:rPr lang="en-US" sz="2000" dirty="0">
                <a:latin typeface="Roboto" panose="02000000000000000000" pitchFamily="2" charset="0"/>
                <a:ea typeface="Roboto" panose="02000000000000000000" pitchFamily="2" charset="0"/>
              </a:rPr>
              <a:t>Interestingly, body seems more important than hands which can be attributed to the fact that when few and simple signs are available, the sign can be mainly conveyed through the movement of the arms while the hands are commonly remain straight. </a:t>
            </a:r>
          </a:p>
        </p:txBody>
      </p:sp>
      <p:pic>
        <p:nvPicPr>
          <p:cNvPr id="2" name="Εικόνα 1">
            <a:extLst>
              <a:ext uri="{FF2B5EF4-FFF2-40B4-BE49-F238E27FC236}">
                <a16:creationId xmlns:a16="http://schemas.microsoft.com/office/drawing/2014/main" id="{48E36390-C54E-4965-9760-772E5AED1C2C}"/>
              </a:ext>
            </a:extLst>
          </p:cNvPr>
          <p:cNvPicPr>
            <a:picLocks noChangeAspect="1"/>
          </p:cNvPicPr>
          <p:nvPr/>
        </p:nvPicPr>
        <p:blipFill>
          <a:blip r:embed="rId3"/>
          <a:stretch>
            <a:fillRect/>
          </a:stretch>
        </p:blipFill>
        <p:spPr>
          <a:xfrm>
            <a:off x="1936946" y="527041"/>
            <a:ext cx="8318105" cy="786130"/>
          </a:xfrm>
          <a:prstGeom prst="rect">
            <a:avLst/>
          </a:prstGeom>
        </p:spPr>
      </p:pic>
    </p:spTree>
    <p:extLst>
      <p:ext uri="{BB962C8B-B14F-4D97-AF65-F5344CB8AC3E}">
        <p14:creationId xmlns:p14="http://schemas.microsoft.com/office/powerpoint/2010/main" val="162386459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Τίτλος 3">
            <a:extLst>
              <a:ext uri="{FF2B5EF4-FFF2-40B4-BE49-F238E27FC236}">
                <a16:creationId xmlns:a16="http://schemas.microsoft.com/office/drawing/2014/main" id="{B69538F3-46B9-40E9-8802-53F0027B92FE}"/>
              </a:ext>
            </a:extLst>
          </p:cNvPr>
          <p:cNvSpPr>
            <a:spLocks noGrp="1"/>
          </p:cNvSpPr>
          <p:nvPr>
            <p:ph type="title"/>
          </p:nvPr>
        </p:nvSpPr>
        <p:spPr/>
        <p:txBody>
          <a:bodyPr>
            <a:normAutofit/>
          </a:bodyPr>
          <a:lstStyle/>
          <a:p>
            <a:pPr algn="ctr"/>
            <a:r>
              <a:rPr lang="en-US" b="0" dirty="0"/>
              <a:t>Thank you for your attention!</a:t>
            </a:r>
            <a:endParaRPr lang="el-GR" sz="54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43460376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theme/theme1.xml><?xml version="1.0" encoding="utf-8"?>
<a:theme xmlns:a="http://schemas.openxmlformats.org/drawingml/2006/main" name="Πλέγμα ρόμβου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6308529_TF03031015" id="{C2674361-441A-4E47-BEAD-6B32B3CE88A5}" vid="{C0FB237C-F5F3-4D80-8DB3-2553A167F948}"/>
    </a:ext>
  </a:extLst>
</a:theme>
</file>

<file path=ppt/theme/theme2.xml><?xml version="1.0" encoding="utf-8"?>
<a:theme xmlns:a="http://schemas.openxmlformats.org/drawingml/2006/main" name="Θέμα του Offic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Θέμα του Offic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Επιχειρηματική παρουσίαση πλέγματος ρόμβου (ευρεία οθόνη)</Template>
  <TotalTime>22460</TotalTime>
  <Words>554</Words>
  <Application>Microsoft Office PowerPoint</Application>
  <PresentationFormat>Ευρεία οθόνη</PresentationFormat>
  <Paragraphs>46</Paragraphs>
  <Slides>8</Slides>
  <Notes>5</Notes>
  <HiddenSlides>0</HiddenSlides>
  <MMClips>0</MMClips>
  <ScaleCrop>false</ScaleCrop>
  <HeadingPairs>
    <vt:vector size="6" baseType="variant">
      <vt:variant>
        <vt:lpstr>Γραμματοσειρές που χρησιμοποιούνται</vt:lpstr>
      </vt:variant>
      <vt:variant>
        <vt:i4>2</vt:i4>
      </vt:variant>
      <vt:variant>
        <vt:lpstr>Θέμα</vt:lpstr>
      </vt:variant>
      <vt:variant>
        <vt:i4>1</vt:i4>
      </vt:variant>
      <vt:variant>
        <vt:lpstr>Τίτλοι διαφανειών</vt:lpstr>
      </vt:variant>
      <vt:variant>
        <vt:i4>8</vt:i4>
      </vt:variant>
    </vt:vector>
  </HeadingPairs>
  <TitlesOfParts>
    <vt:vector size="11" baseType="lpstr">
      <vt:lpstr>Arial</vt:lpstr>
      <vt:lpstr>Roboto</vt:lpstr>
      <vt:lpstr>Πλέγμα ρόμβου 16x9</vt:lpstr>
      <vt:lpstr>3D Hands, Face and Body Extraction  for Sign Language Recognition</vt:lpstr>
      <vt:lpstr>Technical Approach</vt:lpstr>
      <vt:lpstr>Παρουσίαση του PowerPoint</vt:lpstr>
      <vt:lpstr>Παρουσίαση του PowerPoint</vt:lpstr>
      <vt:lpstr>Results and Discussion</vt:lpstr>
      <vt:lpstr>Παρουσίαση του PowerPoint</vt:lpstr>
      <vt:lpstr>Παρουσίαση του PowerPoint</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Brain Activity Analysis to Music Stimuli</dc:title>
  <dc:creator>Kleanthis Avramidis</dc:creator>
  <cp:lastModifiedBy>Άγγελος Κρατημένος</cp:lastModifiedBy>
  <cp:revision>82</cp:revision>
  <dcterms:created xsi:type="dcterms:W3CDTF">2020-03-04T11:23:17Z</dcterms:created>
  <dcterms:modified xsi:type="dcterms:W3CDTF">2020-08-01T00:37:51Z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